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6858000" cx="9144000"/>
  <p:notesSz cx="6858000" cy="9144000"/>
  <p:embeddedFontLst>
    <p:embeddedFont>
      <p:font typeface="Tahoma"/>
      <p:regular r:id="rId75"/>
      <p:bold r:id="rId76"/>
    </p:embeddedFont>
    <p:embeddedFont>
      <p:font typeface="Helvetica Neue"/>
      <p:regular r:id="rId77"/>
      <p:bold r:id="rId78"/>
      <p:italic r:id="rId79"/>
      <p:boldItalic r:id="rId80"/>
    </p:embeddedFont>
    <p:embeddedFont>
      <p:font typeface="Arial Black"/>
      <p:regular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2" roundtripDataSignature="AMtx7mjDdw0NhP02yRqj1bO+hZ1nA31t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boldItalic.fntdata"/><Relationship Id="rId82" Type="http://customschemas.google.com/relationships/presentationmetadata" Target="metadata"/><Relationship Id="rId81"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Tahom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HelveticaNeue-regular.fntdata"/><Relationship Id="rId32" Type="http://schemas.openxmlformats.org/officeDocument/2006/relationships/slide" Target="slides/slide26.xml"/><Relationship Id="rId76" Type="http://schemas.openxmlformats.org/officeDocument/2006/relationships/font" Target="fonts/Tahoma-bold.fntdata"/><Relationship Id="rId35" Type="http://schemas.openxmlformats.org/officeDocument/2006/relationships/slide" Target="slides/slide29.xml"/><Relationship Id="rId79" Type="http://schemas.openxmlformats.org/officeDocument/2006/relationships/font" Target="fonts/HelveticaNeue-italic.fntdata"/><Relationship Id="rId34" Type="http://schemas.openxmlformats.org/officeDocument/2006/relationships/slide" Target="slides/slide28.xml"/><Relationship Id="rId78" Type="http://schemas.openxmlformats.org/officeDocument/2006/relationships/font" Target="fonts/HelveticaNeue-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 is the correct value on example x</a:t>
            </a:r>
            <a:endParaRPr/>
          </a:p>
          <a:p>
            <a:pPr indent="0" lvl="0" marL="0" rtl="0" algn="l">
              <a:spcBef>
                <a:spcPts val="0"/>
              </a:spcBef>
              <a:spcAft>
                <a:spcPts val="0"/>
              </a:spcAft>
              <a:buNone/>
            </a:pPr>
            <a:r>
              <a:rPr lang="en-US"/>
              <a:t>out is the output of the neuron on example x</a:t>
            </a:r>
            <a:endParaRPr/>
          </a:p>
          <a:p>
            <a:pPr indent="0" lvl="0" marL="0" rtl="0" algn="l">
              <a:spcBef>
                <a:spcPts val="0"/>
              </a:spcBef>
              <a:spcAft>
                <a:spcPts val="0"/>
              </a:spcAft>
              <a:buNone/>
            </a:pPr>
            <a:r>
              <a:rPr lang="en-US" sz="1000"/>
              <a:t>α</a:t>
            </a:r>
            <a:r>
              <a:rPr lang="en-US"/>
              <a:t> is the learning rate</a:t>
            </a:r>
            <a:endParaRPr/>
          </a:p>
          <a:p>
            <a:pPr indent="0" lvl="0" marL="0" rtl="0" algn="l">
              <a:spcBef>
                <a:spcPts val="0"/>
              </a:spcBef>
              <a:spcAft>
                <a:spcPts val="0"/>
              </a:spcAft>
              <a:buNone/>
            </a:pPr>
            <a:r>
              <a:rPr lang="en-US"/>
              <a:t>x</a:t>
            </a:r>
            <a:r>
              <a:rPr baseline="-25000" lang="en-US"/>
              <a:t>j</a:t>
            </a:r>
            <a:r>
              <a:rPr lang="en-US"/>
              <a:t> is the value of the jth input to x (only modify weight if it actually contributed)</a:t>
            </a:r>
            <a:endParaRPr/>
          </a:p>
          <a:p>
            <a:pPr indent="0" lvl="0" marL="0" rtl="0" algn="l">
              <a:spcBef>
                <a:spcPts val="0"/>
              </a:spcBef>
              <a:spcAft>
                <a:spcPts val="0"/>
              </a:spcAft>
              <a:buNone/>
            </a:pPr>
            <a:r>
              <a:rPr lang="en-US"/>
              <a:t>Modify weight according to the degree of error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2" name="Google Shape;32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61" name="Google Shape;3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 name="Google Shape;46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01" name="Google Shape;50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68" name="Google Shape;56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9" name="Google Shape;56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54" name="Google Shape;75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62" name="Google Shape;762;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69" name="Google Shape;76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76" name="Google Shape;77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7" name="Google Shape;77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Ws are weights on inputs, not inputs.</a:t>
            </a:r>
            <a:endParaRPr/>
          </a:p>
          <a:p>
            <a:pPr indent="0" lvl="0" marL="0" rtl="0" algn="l">
              <a:spcBef>
                <a:spcPts val="0"/>
              </a:spcBef>
              <a:spcAft>
                <a:spcPts val="0"/>
              </a:spcAft>
              <a:buNone/>
            </a:pPr>
            <a:r>
              <a:rPr lang="en-US"/>
              <a:t>Add all weighted inputs and see if &gt;0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70"/>
          <p:cNvSpPr txBox="1"/>
          <p:nvPr>
            <p:ph type="ctrTitle"/>
          </p:nvPr>
        </p:nvSpPr>
        <p:spPr>
          <a:xfrm>
            <a:off x="685800" y="2130425"/>
            <a:ext cx="7772400" cy="1470025"/>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0"/>
          <p:cNvSpPr txBox="1"/>
          <p:nvPr>
            <p:ph idx="1" type="subTitle"/>
          </p:nvPr>
        </p:nvSpPr>
        <p:spPr>
          <a:xfrm>
            <a:off x="1371600" y="3886200"/>
            <a:ext cx="6400800" cy="1752600"/>
          </a:xfrm>
          <a:prstGeom prst="rect">
            <a:avLst/>
          </a:prstGeom>
          <a:noFill/>
          <a:ln>
            <a:noFill/>
          </a:ln>
        </p:spPr>
        <p:txBody>
          <a:bodyPr anchorCtr="0" anchor="t" bIns="50800" lIns="50800" spcFirstLastPara="1" rIns="91425" wrap="square" tIns="50800">
            <a:noAutofit/>
          </a:bodyPr>
          <a:lstStyle>
            <a:lvl1pPr lvl="0" algn="ctr">
              <a:spcBef>
                <a:spcPts val="500"/>
              </a:spcBef>
              <a:spcAft>
                <a:spcPts val="0"/>
              </a:spcAft>
              <a:buSzPts val="2000"/>
              <a:buNone/>
              <a:defRPr/>
            </a:lvl1pPr>
            <a:lvl2pPr lvl="1" algn="ctr">
              <a:spcBef>
                <a:spcPts val="400"/>
              </a:spcBef>
              <a:spcAft>
                <a:spcPts val="0"/>
              </a:spcAft>
              <a:buSzPts val="1800"/>
              <a:buNone/>
              <a:defRPr/>
            </a:lvl2pPr>
            <a:lvl3pPr lvl="2" algn="ctr">
              <a:spcBef>
                <a:spcPts val="400"/>
              </a:spcBef>
              <a:spcAft>
                <a:spcPts val="0"/>
              </a:spcAft>
              <a:buSzPts val="1600"/>
              <a:buNone/>
              <a:defRPr/>
            </a:lvl3pPr>
            <a:lvl4pPr lvl="3" algn="ctr">
              <a:spcBef>
                <a:spcPts val="300"/>
              </a:spcBef>
              <a:spcAft>
                <a:spcPts val="0"/>
              </a:spcAft>
              <a:buSzPts val="1400"/>
              <a:buNone/>
              <a:defRPr/>
            </a:lvl4pPr>
            <a:lvl5pPr lvl="4" algn="ctr">
              <a:spcBef>
                <a:spcPts val="300"/>
              </a:spcBef>
              <a:spcAft>
                <a:spcPts val="0"/>
              </a:spcAft>
              <a:buSzPts val="1400"/>
              <a:buNone/>
              <a:defRPr/>
            </a:lvl5pPr>
            <a:lvl6pPr lvl="5" algn="ctr">
              <a:spcBef>
                <a:spcPts val="300"/>
              </a:spcBef>
              <a:spcAft>
                <a:spcPts val="0"/>
              </a:spcAft>
              <a:buSzPts val="1400"/>
              <a:buNone/>
              <a:defRPr/>
            </a:lvl6pPr>
            <a:lvl7pPr lvl="6" algn="ctr">
              <a:spcBef>
                <a:spcPts val="300"/>
              </a:spcBef>
              <a:spcAft>
                <a:spcPts val="0"/>
              </a:spcAft>
              <a:buSzPts val="1400"/>
              <a:buNone/>
              <a:defRPr/>
            </a:lvl7pPr>
            <a:lvl8pPr lvl="7" algn="ctr">
              <a:spcBef>
                <a:spcPts val="300"/>
              </a:spcBef>
              <a:spcAft>
                <a:spcPts val="0"/>
              </a:spcAft>
              <a:buSzPts val="1400"/>
              <a:buNone/>
              <a:defRPr/>
            </a:lvl8pPr>
            <a:lvl9pPr lvl="8" algn="ctr">
              <a:spcBef>
                <a:spcPts val="300"/>
              </a:spcBef>
              <a:spcAft>
                <a:spcPts val="0"/>
              </a:spcAft>
              <a:buSzPts val="1400"/>
              <a:buNone/>
              <a:defRPr/>
            </a:lvl9pPr>
          </a:lstStyle>
          <a:p/>
        </p:txBody>
      </p:sp>
      <p:sp>
        <p:nvSpPr>
          <p:cNvPr id="16" name="Google Shape;16;p70"/>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b="0" i="0" sz="1400" u="none" cap="none" strike="noStrike">
                <a:solidFill>
                  <a:srgbClr val="5E574E"/>
                </a:solidFill>
                <a:latin typeface="Arial"/>
                <a:ea typeface="Arial"/>
                <a:cs typeface="Arial"/>
                <a:sym typeface="Arial"/>
              </a:defRPr>
            </a:lvl1pPr>
            <a:lvl2pPr indent="0" lvl="1" marL="0" algn="ctr">
              <a:spcBef>
                <a:spcPts val="0"/>
              </a:spcBef>
              <a:spcAft>
                <a:spcPts val="0"/>
              </a:spcAft>
              <a:buNone/>
              <a:defRPr b="0" i="0" sz="1400" u="none" cap="none" strike="noStrike">
                <a:solidFill>
                  <a:srgbClr val="5E574E"/>
                </a:solidFill>
                <a:latin typeface="Arial"/>
                <a:ea typeface="Arial"/>
                <a:cs typeface="Arial"/>
                <a:sym typeface="Arial"/>
              </a:defRPr>
            </a:lvl2pPr>
            <a:lvl3pPr indent="0" lvl="2" marL="0" algn="ctr">
              <a:spcBef>
                <a:spcPts val="0"/>
              </a:spcBef>
              <a:spcAft>
                <a:spcPts val="0"/>
              </a:spcAft>
              <a:buNone/>
              <a:defRPr b="0" i="0" sz="1400" u="none" cap="none" strike="noStrike">
                <a:solidFill>
                  <a:srgbClr val="5E574E"/>
                </a:solidFill>
                <a:latin typeface="Arial"/>
                <a:ea typeface="Arial"/>
                <a:cs typeface="Arial"/>
                <a:sym typeface="Arial"/>
              </a:defRPr>
            </a:lvl3pPr>
            <a:lvl4pPr indent="0" lvl="3" marL="0" algn="ctr">
              <a:spcBef>
                <a:spcPts val="0"/>
              </a:spcBef>
              <a:spcAft>
                <a:spcPts val="0"/>
              </a:spcAft>
              <a:buNone/>
              <a:defRPr b="0" i="0" sz="1400" u="none" cap="none" strike="noStrike">
                <a:solidFill>
                  <a:srgbClr val="5E574E"/>
                </a:solidFill>
                <a:latin typeface="Arial"/>
                <a:ea typeface="Arial"/>
                <a:cs typeface="Arial"/>
                <a:sym typeface="Arial"/>
              </a:defRPr>
            </a:lvl4pPr>
            <a:lvl5pPr indent="0" lvl="4" marL="0" algn="ctr">
              <a:spcBef>
                <a:spcPts val="0"/>
              </a:spcBef>
              <a:spcAft>
                <a:spcPts val="0"/>
              </a:spcAft>
              <a:buNone/>
              <a:defRPr b="0" i="0" sz="1400" u="none" cap="none" strike="noStrike">
                <a:solidFill>
                  <a:srgbClr val="5E574E"/>
                </a:solidFill>
                <a:latin typeface="Arial"/>
                <a:ea typeface="Arial"/>
                <a:cs typeface="Arial"/>
                <a:sym typeface="Arial"/>
              </a:defRPr>
            </a:lvl5pPr>
            <a:lvl6pPr indent="0" lvl="5" marL="0" algn="ctr">
              <a:spcBef>
                <a:spcPts val="0"/>
              </a:spcBef>
              <a:spcAft>
                <a:spcPts val="0"/>
              </a:spcAft>
              <a:buNone/>
              <a:defRPr b="0" i="0" sz="1400" u="none" cap="none" strike="noStrike">
                <a:solidFill>
                  <a:srgbClr val="5E574E"/>
                </a:solidFill>
                <a:latin typeface="Arial"/>
                <a:ea typeface="Arial"/>
                <a:cs typeface="Arial"/>
                <a:sym typeface="Arial"/>
              </a:defRPr>
            </a:lvl6pPr>
            <a:lvl7pPr indent="0" lvl="6" marL="0" algn="ctr">
              <a:spcBef>
                <a:spcPts val="0"/>
              </a:spcBef>
              <a:spcAft>
                <a:spcPts val="0"/>
              </a:spcAft>
              <a:buNone/>
              <a:defRPr b="0" i="0" sz="1400" u="none" cap="none" strike="noStrike">
                <a:solidFill>
                  <a:srgbClr val="5E574E"/>
                </a:solidFill>
                <a:latin typeface="Arial"/>
                <a:ea typeface="Arial"/>
                <a:cs typeface="Arial"/>
                <a:sym typeface="Arial"/>
              </a:defRPr>
            </a:lvl7pPr>
            <a:lvl8pPr indent="0" lvl="7" marL="0" algn="ctr">
              <a:spcBef>
                <a:spcPts val="0"/>
              </a:spcBef>
              <a:spcAft>
                <a:spcPts val="0"/>
              </a:spcAft>
              <a:buNone/>
              <a:defRPr b="0" i="0" sz="1400" u="none" cap="none" strike="noStrike">
                <a:solidFill>
                  <a:srgbClr val="5E574E"/>
                </a:solidFill>
                <a:latin typeface="Arial"/>
                <a:ea typeface="Arial"/>
                <a:cs typeface="Arial"/>
                <a:sym typeface="Arial"/>
              </a:defRPr>
            </a:lvl8pPr>
            <a:lvl9pPr indent="0" lvl="8" marL="0" algn="ctr">
              <a:spcBef>
                <a:spcPts val="0"/>
              </a:spcBef>
              <a:spcAft>
                <a:spcPts val="0"/>
              </a:spcAft>
              <a:buNone/>
              <a:defRPr b="0" i="0" sz="1400" u="none" cap="none" strike="noStrike">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 name="Shape 52"/>
        <p:cNvGrpSpPr/>
        <p:nvPr/>
      </p:nvGrpSpPr>
      <p:grpSpPr>
        <a:xfrm>
          <a:off x="0" y="0"/>
          <a:ext cx="0" cy="0"/>
          <a:chOff x="0" y="0"/>
          <a:chExt cx="0" cy="0"/>
        </a:xfrm>
      </p:grpSpPr>
      <p:sp>
        <p:nvSpPr>
          <p:cNvPr id="53" name="Google Shape;53;p79"/>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9"/>
          <p:cNvSpPr txBox="1"/>
          <p:nvPr>
            <p:ph idx="1" type="body"/>
          </p:nvPr>
        </p:nvSpPr>
        <p:spPr>
          <a:xfrm rot="5400000">
            <a:off x="1765300" y="-12700"/>
            <a:ext cx="5562600" cy="8178800"/>
          </a:xfrm>
          <a:prstGeom prst="rect">
            <a:avLst/>
          </a:prstGeom>
          <a:noFill/>
          <a:ln>
            <a:noFill/>
          </a:ln>
        </p:spPr>
        <p:txBody>
          <a:bodyPr anchorCtr="0" anchor="t" bIns="50800" lIns="50800" spcFirstLastPara="1" rIns="91425" wrap="square" tIns="50800">
            <a:noAutofit/>
          </a:bodyPr>
          <a:lstStyle>
            <a:lvl1pPr indent="-342900" lvl="0" marL="457200" algn="l">
              <a:spcBef>
                <a:spcPts val="500"/>
              </a:spcBef>
              <a:spcAft>
                <a:spcPts val="0"/>
              </a:spcAft>
              <a:buSzPts val="1800"/>
              <a:buChar char="•"/>
              <a:defRPr/>
            </a:lvl1pPr>
            <a:lvl2pPr indent="-342900" lvl="1" marL="914400" algn="l">
              <a:spcBef>
                <a:spcPts val="40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55" name="Google Shape;55;p79"/>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80"/>
          <p:cNvSpPr txBox="1"/>
          <p:nvPr>
            <p:ph type="title"/>
          </p:nvPr>
        </p:nvSpPr>
        <p:spPr>
          <a:xfrm rot="5400000">
            <a:off x="4184650" y="2406650"/>
            <a:ext cx="6858000" cy="20447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0"/>
          <p:cNvSpPr txBox="1"/>
          <p:nvPr>
            <p:ph idx="1" type="body"/>
          </p:nvPr>
        </p:nvSpPr>
        <p:spPr>
          <a:xfrm rot="5400000">
            <a:off x="19050" y="438150"/>
            <a:ext cx="6858000" cy="5981700"/>
          </a:xfrm>
          <a:prstGeom prst="rect">
            <a:avLst/>
          </a:prstGeom>
          <a:noFill/>
          <a:ln>
            <a:noFill/>
          </a:ln>
        </p:spPr>
        <p:txBody>
          <a:bodyPr anchorCtr="0" anchor="t" bIns="50800" lIns="50800" spcFirstLastPara="1" rIns="91425" wrap="square" tIns="50800">
            <a:noAutofit/>
          </a:bodyPr>
          <a:lstStyle>
            <a:lvl1pPr indent="-342900" lvl="0" marL="457200" algn="l">
              <a:spcBef>
                <a:spcPts val="500"/>
              </a:spcBef>
              <a:spcAft>
                <a:spcPts val="0"/>
              </a:spcAft>
              <a:buSzPts val="1800"/>
              <a:buChar char="•"/>
              <a:defRPr/>
            </a:lvl1pPr>
            <a:lvl2pPr indent="-342900" lvl="1" marL="914400" algn="l">
              <a:spcBef>
                <a:spcPts val="40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59" name="Google Shape;59;p80"/>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82"/>
          <p:cNvSpPr txBox="1"/>
          <p:nvPr>
            <p:ph type="ctrTitle"/>
          </p:nvPr>
        </p:nvSpPr>
        <p:spPr>
          <a:xfrm>
            <a:off x="685800" y="2130425"/>
            <a:ext cx="7772400" cy="1470025"/>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2"/>
          <p:cNvSpPr txBox="1"/>
          <p:nvPr>
            <p:ph idx="1" type="subTitle"/>
          </p:nvPr>
        </p:nvSpPr>
        <p:spPr>
          <a:xfrm>
            <a:off x="1371600" y="3886200"/>
            <a:ext cx="6400800" cy="1752600"/>
          </a:xfrm>
          <a:prstGeom prst="rect">
            <a:avLst/>
          </a:prstGeom>
          <a:noFill/>
          <a:ln>
            <a:noFill/>
          </a:ln>
        </p:spPr>
        <p:txBody>
          <a:bodyPr anchorCtr="0" anchor="t" bIns="50800" lIns="50800" spcFirstLastPara="1" rIns="91425" wrap="square" tIns="50800">
            <a:noAutofit/>
          </a:bodyPr>
          <a:lstStyle>
            <a:lvl1pPr lvl="0" algn="ctr">
              <a:spcBef>
                <a:spcPts val="600"/>
              </a:spcBef>
              <a:spcAft>
                <a:spcPts val="0"/>
              </a:spcAft>
              <a:buClr>
                <a:schemeClr val="dk1"/>
              </a:buClr>
              <a:buSzPts val="2000"/>
              <a:buFont typeface="Arial Black"/>
              <a:buNone/>
              <a:defRPr/>
            </a:lvl1pPr>
            <a:lvl2pPr lvl="1" algn="ctr">
              <a:spcBef>
                <a:spcPts val="400"/>
              </a:spcBef>
              <a:spcAft>
                <a:spcPts val="0"/>
              </a:spcAft>
              <a:buClr>
                <a:schemeClr val="dk1"/>
              </a:buClr>
              <a:buSzPts val="1800"/>
              <a:buFont typeface="Tahoma"/>
              <a:buNone/>
              <a:defRPr/>
            </a:lvl2pPr>
            <a:lvl3pPr lvl="2" algn="ctr">
              <a:spcBef>
                <a:spcPts val="400"/>
              </a:spcBef>
              <a:spcAft>
                <a:spcPts val="0"/>
              </a:spcAft>
              <a:buClr>
                <a:schemeClr val="dk1"/>
              </a:buClr>
              <a:buSzPts val="1600"/>
              <a:buFont typeface="Tahoma"/>
              <a:buNone/>
              <a:defRPr/>
            </a:lvl3pPr>
            <a:lvl4pPr lvl="3" algn="ctr">
              <a:spcBef>
                <a:spcPts val="300"/>
              </a:spcBef>
              <a:spcAft>
                <a:spcPts val="0"/>
              </a:spcAft>
              <a:buClr>
                <a:schemeClr val="dk1"/>
              </a:buClr>
              <a:buSzPts val="1400"/>
              <a:buFont typeface="Tahoma"/>
              <a:buNone/>
              <a:defRPr/>
            </a:lvl4pPr>
            <a:lvl5pPr lvl="4" algn="ctr">
              <a:spcBef>
                <a:spcPts val="300"/>
              </a:spcBef>
              <a:spcAft>
                <a:spcPts val="0"/>
              </a:spcAft>
              <a:buClr>
                <a:schemeClr val="dk1"/>
              </a:buClr>
              <a:buSzPts val="1400"/>
              <a:buFont typeface="Tahoma"/>
              <a:buNone/>
              <a:defRPr/>
            </a:lvl5pPr>
            <a:lvl6pPr lvl="5" algn="ctr">
              <a:spcBef>
                <a:spcPts val="300"/>
              </a:spcBef>
              <a:spcAft>
                <a:spcPts val="0"/>
              </a:spcAft>
              <a:buClr>
                <a:schemeClr val="dk1"/>
              </a:buClr>
              <a:buSzPts val="1400"/>
              <a:buFont typeface="Tahoma"/>
              <a:buNone/>
              <a:defRPr/>
            </a:lvl6pPr>
            <a:lvl7pPr lvl="6" algn="ctr">
              <a:spcBef>
                <a:spcPts val="300"/>
              </a:spcBef>
              <a:spcAft>
                <a:spcPts val="0"/>
              </a:spcAft>
              <a:buClr>
                <a:schemeClr val="dk1"/>
              </a:buClr>
              <a:buSzPts val="1400"/>
              <a:buFont typeface="Tahoma"/>
              <a:buNone/>
              <a:defRPr/>
            </a:lvl7pPr>
            <a:lvl8pPr lvl="7" algn="ctr">
              <a:spcBef>
                <a:spcPts val="300"/>
              </a:spcBef>
              <a:spcAft>
                <a:spcPts val="0"/>
              </a:spcAft>
              <a:buClr>
                <a:schemeClr val="dk1"/>
              </a:buClr>
              <a:buSzPts val="1400"/>
              <a:buFont typeface="Tahoma"/>
              <a:buNone/>
              <a:defRPr/>
            </a:lvl8pPr>
            <a:lvl9pPr lvl="8" algn="ctr">
              <a:spcBef>
                <a:spcPts val="300"/>
              </a:spcBef>
              <a:spcAft>
                <a:spcPts val="0"/>
              </a:spcAft>
              <a:buClr>
                <a:schemeClr val="dk1"/>
              </a:buClr>
              <a:buSzPts val="1400"/>
              <a:buFont typeface="Tahoma"/>
              <a:buNone/>
              <a:defRPr/>
            </a:lvl9pPr>
          </a:lstStyle>
          <a:p/>
        </p:txBody>
      </p:sp>
      <p:sp>
        <p:nvSpPr>
          <p:cNvPr id="68" name="Google Shape;68;p82"/>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83"/>
          <p:cNvSpPr txBox="1"/>
          <p:nvPr>
            <p:ph type="title"/>
          </p:nvPr>
        </p:nvSpPr>
        <p:spPr>
          <a:xfrm>
            <a:off x="914400" y="0"/>
            <a:ext cx="7721600" cy="18288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3"/>
          <p:cNvSpPr txBox="1"/>
          <p:nvPr>
            <p:ph idx="1" type="body"/>
          </p:nvPr>
        </p:nvSpPr>
        <p:spPr>
          <a:xfrm>
            <a:off x="2133600" y="3886200"/>
            <a:ext cx="6400800" cy="29718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a:lvl1pPr>
            <a:lvl2pPr indent="-228600" lvl="1" marL="914400" algn="ctr">
              <a:spcBef>
                <a:spcPts val="400"/>
              </a:spcBef>
              <a:spcAft>
                <a:spcPts val="0"/>
              </a:spcAft>
              <a:buSzPts val="1400"/>
              <a:buNone/>
              <a:defRPr/>
            </a:lvl2pPr>
            <a:lvl3pPr indent="-228600" lvl="2" marL="1371600" algn="ctr">
              <a:spcBef>
                <a:spcPts val="400"/>
              </a:spcBef>
              <a:spcAft>
                <a:spcPts val="0"/>
              </a:spcAft>
              <a:buSzPts val="1400"/>
              <a:buNone/>
              <a:defRPr/>
            </a:lvl3pPr>
            <a:lvl4pPr indent="-228600" lvl="3" marL="1828800" algn="ctr">
              <a:spcBef>
                <a:spcPts val="300"/>
              </a:spcBef>
              <a:spcAft>
                <a:spcPts val="0"/>
              </a:spcAft>
              <a:buSzPts val="1400"/>
              <a:buNone/>
              <a:defRPr/>
            </a:lvl4pPr>
            <a:lvl5pPr indent="-228600" lvl="4" marL="2286000" algn="ctr">
              <a:spcBef>
                <a:spcPts val="300"/>
              </a:spcBef>
              <a:spcAft>
                <a:spcPts val="0"/>
              </a:spcAft>
              <a:buSzPts val="1400"/>
              <a:buNone/>
              <a:defRPr/>
            </a:lvl5pPr>
            <a:lvl6pPr indent="-228600" lvl="5" marL="2743200" algn="ctr">
              <a:spcBef>
                <a:spcPts val="300"/>
              </a:spcBef>
              <a:spcAft>
                <a:spcPts val="0"/>
              </a:spcAft>
              <a:buSzPts val="1400"/>
              <a:buNone/>
              <a:defRPr/>
            </a:lvl6pPr>
            <a:lvl7pPr indent="-228600" lvl="6" marL="3200400" algn="ctr">
              <a:spcBef>
                <a:spcPts val="300"/>
              </a:spcBef>
              <a:spcAft>
                <a:spcPts val="0"/>
              </a:spcAft>
              <a:buSzPts val="1400"/>
              <a:buNone/>
              <a:defRPr/>
            </a:lvl7pPr>
            <a:lvl8pPr indent="-228600" lvl="7" marL="3657600" algn="ctr">
              <a:spcBef>
                <a:spcPts val="300"/>
              </a:spcBef>
              <a:spcAft>
                <a:spcPts val="0"/>
              </a:spcAft>
              <a:buSzPts val="1400"/>
              <a:buNone/>
              <a:defRPr/>
            </a:lvl8pPr>
            <a:lvl9pPr indent="-228600" lvl="8" marL="4114800" algn="ctr">
              <a:spcBef>
                <a:spcPts val="300"/>
              </a:spcBef>
              <a:spcAft>
                <a:spcPts val="0"/>
              </a:spcAft>
              <a:buSzPts val="1400"/>
              <a:buNone/>
              <a:defRPr/>
            </a:lvl9pPr>
          </a:lstStyle>
          <a:p/>
        </p:txBody>
      </p:sp>
      <p:sp>
        <p:nvSpPr>
          <p:cNvPr id="72" name="Google Shape;72;p83"/>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84"/>
          <p:cNvSpPr txBox="1"/>
          <p:nvPr>
            <p:ph type="title"/>
          </p:nvPr>
        </p:nvSpPr>
        <p:spPr>
          <a:xfrm>
            <a:off x="722313" y="4406900"/>
            <a:ext cx="7772400" cy="1362075"/>
          </a:xfrm>
          <a:prstGeom prst="rect">
            <a:avLst/>
          </a:prstGeom>
          <a:noFill/>
          <a:ln>
            <a:noFill/>
          </a:ln>
        </p:spPr>
        <p:txBody>
          <a:bodyPr anchorCtr="0" anchor="t" bIns="50800" lIns="50800" spcFirstLastPara="1" rIns="91425" wrap="square" tIns="508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4"/>
          <p:cNvSpPr txBox="1"/>
          <p:nvPr>
            <p:ph idx="1" type="body"/>
          </p:nvPr>
        </p:nvSpPr>
        <p:spPr>
          <a:xfrm>
            <a:off x="722313" y="2906713"/>
            <a:ext cx="7772400" cy="1500187"/>
          </a:xfrm>
          <a:prstGeom prst="rect">
            <a:avLst/>
          </a:prstGeom>
          <a:noFill/>
          <a:ln>
            <a:noFill/>
          </a:ln>
        </p:spPr>
        <p:txBody>
          <a:bodyPr anchorCtr="0" anchor="b" bIns="50800" lIns="50800" spcFirstLastPara="1" rIns="91425" wrap="square" tIns="50800">
            <a:noAutofit/>
          </a:bodyPr>
          <a:lstStyle>
            <a:lvl1pPr indent="-228600" lvl="0" marL="457200" algn="l">
              <a:spcBef>
                <a:spcPts val="600"/>
              </a:spcBef>
              <a:spcAft>
                <a:spcPts val="0"/>
              </a:spcAft>
              <a:buClr>
                <a:schemeClr val="dk1"/>
              </a:buClr>
              <a:buSzPts val="2000"/>
              <a:buFont typeface="Arial Black"/>
              <a:buNone/>
              <a:defRPr sz="2000"/>
            </a:lvl1pPr>
            <a:lvl2pPr indent="-228600" lvl="1" marL="914400" algn="ctr">
              <a:spcBef>
                <a:spcPts val="400"/>
              </a:spcBef>
              <a:spcAft>
                <a:spcPts val="0"/>
              </a:spcAft>
              <a:buClr>
                <a:schemeClr val="dk1"/>
              </a:buClr>
              <a:buSzPts val="1800"/>
              <a:buFont typeface="Tahoma"/>
              <a:buNone/>
              <a:defRPr sz="1800"/>
            </a:lvl2pPr>
            <a:lvl3pPr indent="-228600" lvl="2" marL="1371600" algn="ctr">
              <a:spcBef>
                <a:spcPts val="400"/>
              </a:spcBef>
              <a:spcAft>
                <a:spcPts val="0"/>
              </a:spcAft>
              <a:buClr>
                <a:schemeClr val="dk1"/>
              </a:buClr>
              <a:buSzPts val="1600"/>
              <a:buFont typeface="Tahoma"/>
              <a:buNone/>
              <a:defRPr sz="1600"/>
            </a:lvl3pPr>
            <a:lvl4pPr indent="-228600" lvl="3" marL="1828800" algn="ctr">
              <a:spcBef>
                <a:spcPts val="300"/>
              </a:spcBef>
              <a:spcAft>
                <a:spcPts val="0"/>
              </a:spcAft>
              <a:buClr>
                <a:schemeClr val="dk1"/>
              </a:buClr>
              <a:buSzPts val="1400"/>
              <a:buFont typeface="Tahoma"/>
              <a:buNone/>
              <a:defRPr sz="1400"/>
            </a:lvl4pPr>
            <a:lvl5pPr indent="-228600" lvl="4" marL="2286000" algn="ctr">
              <a:spcBef>
                <a:spcPts val="300"/>
              </a:spcBef>
              <a:spcAft>
                <a:spcPts val="0"/>
              </a:spcAft>
              <a:buClr>
                <a:schemeClr val="dk1"/>
              </a:buClr>
              <a:buSzPts val="1400"/>
              <a:buFont typeface="Tahoma"/>
              <a:buNone/>
              <a:defRPr sz="1400"/>
            </a:lvl5pPr>
            <a:lvl6pPr indent="-228600" lvl="5" marL="2743200" algn="ctr">
              <a:spcBef>
                <a:spcPts val="300"/>
              </a:spcBef>
              <a:spcAft>
                <a:spcPts val="0"/>
              </a:spcAft>
              <a:buClr>
                <a:schemeClr val="dk1"/>
              </a:buClr>
              <a:buSzPts val="1400"/>
              <a:buFont typeface="Tahoma"/>
              <a:buNone/>
              <a:defRPr sz="1400"/>
            </a:lvl6pPr>
            <a:lvl7pPr indent="-228600" lvl="6" marL="3200400" algn="ctr">
              <a:spcBef>
                <a:spcPts val="300"/>
              </a:spcBef>
              <a:spcAft>
                <a:spcPts val="0"/>
              </a:spcAft>
              <a:buClr>
                <a:schemeClr val="dk1"/>
              </a:buClr>
              <a:buSzPts val="1400"/>
              <a:buFont typeface="Tahoma"/>
              <a:buNone/>
              <a:defRPr sz="1400"/>
            </a:lvl7pPr>
            <a:lvl8pPr indent="-228600" lvl="7" marL="3657600" algn="ctr">
              <a:spcBef>
                <a:spcPts val="300"/>
              </a:spcBef>
              <a:spcAft>
                <a:spcPts val="0"/>
              </a:spcAft>
              <a:buClr>
                <a:schemeClr val="dk1"/>
              </a:buClr>
              <a:buSzPts val="1400"/>
              <a:buFont typeface="Tahoma"/>
              <a:buNone/>
              <a:defRPr sz="1400"/>
            </a:lvl8pPr>
            <a:lvl9pPr indent="-228600" lvl="8" marL="4114800" algn="ctr">
              <a:spcBef>
                <a:spcPts val="300"/>
              </a:spcBef>
              <a:spcAft>
                <a:spcPts val="0"/>
              </a:spcAft>
              <a:buClr>
                <a:schemeClr val="dk1"/>
              </a:buClr>
              <a:buSzPts val="1400"/>
              <a:buFont typeface="Tahoma"/>
              <a:buNone/>
              <a:defRPr sz="1400"/>
            </a:lvl9pPr>
          </a:lstStyle>
          <a:p/>
        </p:txBody>
      </p:sp>
      <p:sp>
        <p:nvSpPr>
          <p:cNvPr id="76" name="Google Shape;76;p84"/>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85"/>
          <p:cNvSpPr txBox="1"/>
          <p:nvPr>
            <p:ph type="title"/>
          </p:nvPr>
        </p:nvSpPr>
        <p:spPr>
          <a:xfrm>
            <a:off x="914400" y="0"/>
            <a:ext cx="7721600" cy="18288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5"/>
          <p:cNvSpPr txBox="1"/>
          <p:nvPr>
            <p:ph idx="1" type="body"/>
          </p:nvPr>
        </p:nvSpPr>
        <p:spPr>
          <a:xfrm>
            <a:off x="2133600" y="3886200"/>
            <a:ext cx="3124200" cy="29718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sz="2800"/>
            </a:lvl1pPr>
            <a:lvl2pPr indent="-228600" lvl="1" marL="914400" algn="ctr">
              <a:spcBef>
                <a:spcPts val="400"/>
              </a:spcBef>
              <a:spcAft>
                <a:spcPts val="0"/>
              </a:spcAft>
              <a:buSzPts val="1400"/>
              <a:buNone/>
              <a:defRPr sz="2400"/>
            </a:lvl2pPr>
            <a:lvl3pPr indent="-228600" lvl="2" marL="1371600" algn="ctr">
              <a:spcBef>
                <a:spcPts val="400"/>
              </a:spcBef>
              <a:spcAft>
                <a:spcPts val="0"/>
              </a:spcAft>
              <a:buSzPts val="1400"/>
              <a:buNone/>
              <a:defRPr sz="2000"/>
            </a:lvl3pPr>
            <a:lvl4pPr indent="-228600" lvl="3" marL="1828800" algn="ctr">
              <a:spcBef>
                <a:spcPts val="300"/>
              </a:spcBef>
              <a:spcAft>
                <a:spcPts val="0"/>
              </a:spcAft>
              <a:buSzPts val="1400"/>
              <a:buNone/>
              <a:defRPr sz="1800"/>
            </a:lvl4pPr>
            <a:lvl5pPr indent="-228600" lvl="4" marL="2286000" algn="ctr">
              <a:spcBef>
                <a:spcPts val="300"/>
              </a:spcBef>
              <a:spcAft>
                <a:spcPts val="0"/>
              </a:spcAft>
              <a:buSzPts val="1400"/>
              <a:buNone/>
              <a:defRPr sz="1800"/>
            </a:lvl5pPr>
            <a:lvl6pPr indent="-228600" lvl="5" marL="2743200" algn="ctr">
              <a:spcBef>
                <a:spcPts val="300"/>
              </a:spcBef>
              <a:spcAft>
                <a:spcPts val="0"/>
              </a:spcAft>
              <a:buSzPts val="1400"/>
              <a:buNone/>
              <a:defRPr sz="1800"/>
            </a:lvl6pPr>
            <a:lvl7pPr indent="-228600" lvl="6" marL="3200400" algn="ctr">
              <a:spcBef>
                <a:spcPts val="300"/>
              </a:spcBef>
              <a:spcAft>
                <a:spcPts val="0"/>
              </a:spcAft>
              <a:buSzPts val="1400"/>
              <a:buNone/>
              <a:defRPr sz="1800"/>
            </a:lvl7pPr>
            <a:lvl8pPr indent="-228600" lvl="7" marL="3657600" algn="ctr">
              <a:spcBef>
                <a:spcPts val="300"/>
              </a:spcBef>
              <a:spcAft>
                <a:spcPts val="0"/>
              </a:spcAft>
              <a:buSzPts val="1400"/>
              <a:buNone/>
              <a:defRPr sz="1800"/>
            </a:lvl8pPr>
            <a:lvl9pPr indent="-228600" lvl="8" marL="4114800" algn="ctr">
              <a:spcBef>
                <a:spcPts val="300"/>
              </a:spcBef>
              <a:spcAft>
                <a:spcPts val="0"/>
              </a:spcAft>
              <a:buSzPts val="1400"/>
              <a:buNone/>
              <a:defRPr sz="1800"/>
            </a:lvl9pPr>
          </a:lstStyle>
          <a:p/>
        </p:txBody>
      </p:sp>
      <p:sp>
        <p:nvSpPr>
          <p:cNvPr id="80" name="Google Shape;80;p85"/>
          <p:cNvSpPr txBox="1"/>
          <p:nvPr>
            <p:ph idx="2" type="body"/>
          </p:nvPr>
        </p:nvSpPr>
        <p:spPr>
          <a:xfrm>
            <a:off x="5410200" y="3886200"/>
            <a:ext cx="3124200" cy="29718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sz="2800"/>
            </a:lvl1pPr>
            <a:lvl2pPr indent="-228600" lvl="1" marL="914400" algn="ctr">
              <a:spcBef>
                <a:spcPts val="400"/>
              </a:spcBef>
              <a:spcAft>
                <a:spcPts val="0"/>
              </a:spcAft>
              <a:buSzPts val="1400"/>
              <a:buNone/>
              <a:defRPr sz="2400"/>
            </a:lvl2pPr>
            <a:lvl3pPr indent="-228600" lvl="2" marL="1371600" algn="ctr">
              <a:spcBef>
                <a:spcPts val="400"/>
              </a:spcBef>
              <a:spcAft>
                <a:spcPts val="0"/>
              </a:spcAft>
              <a:buSzPts val="1400"/>
              <a:buNone/>
              <a:defRPr sz="2000"/>
            </a:lvl3pPr>
            <a:lvl4pPr indent="-228600" lvl="3" marL="1828800" algn="ctr">
              <a:spcBef>
                <a:spcPts val="300"/>
              </a:spcBef>
              <a:spcAft>
                <a:spcPts val="0"/>
              </a:spcAft>
              <a:buSzPts val="1400"/>
              <a:buNone/>
              <a:defRPr sz="1800"/>
            </a:lvl4pPr>
            <a:lvl5pPr indent="-228600" lvl="4" marL="2286000" algn="ctr">
              <a:spcBef>
                <a:spcPts val="300"/>
              </a:spcBef>
              <a:spcAft>
                <a:spcPts val="0"/>
              </a:spcAft>
              <a:buSzPts val="1400"/>
              <a:buNone/>
              <a:defRPr sz="1800"/>
            </a:lvl5pPr>
            <a:lvl6pPr indent="-228600" lvl="5" marL="2743200" algn="ctr">
              <a:spcBef>
                <a:spcPts val="300"/>
              </a:spcBef>
              <a:spcAft>
                <a:spcPts val="0"/>
              </a:spcAft>
              <a:buSzPts val="1400"/>
              <a:buNone/>
              <a:defRPr sz="1800"/>
            </a:lvl6pPr>
            <a:lvl7pPr indent="-228600" lvl="6" marL="3200400" algn="ctr">
              <a:spcBef>
                <a:spcPts val="300"/>
              </a:spcBef>
              <a:spcAft>
                <a:spcPts val="0"/>
              </a:spcAft>
              <a:buSzPts val="1400"/>
              <a:buNone/>
              <a:defRPr sz="1800"/>
            </a:lvl7pPr>
            <a:lvl8pPr indent="-228600" lvl="7" marL="3657600" algn="ctr">
              <a:spcBef>
                <a:spcPts val="300"/>
              </a:spcBef>
              <a:spcAft>
                <a:spcPts val="0"/>
              </a:spcAft>
              <a:buSzPts val="1400"/>
              <a:buNone/>
              <a:defRPr sz="1800"/>
            </a:lvl8pPr>
            <a:lvl9pPr indent="-228600" lvl="8" marL="4114800" algn="ctr">
              <a:spcBef>
                <a:spcPts val="300"/>
              </a:spcBef>
              <a:spcAft>
                <a:spcPts val="0"/>
              </a:spcAft>
              <a:buSzPts val="1400"/>
              <a:buNone/>
              <a:defRPr sz="1800"/>
            </a:lvl9pPr>
          </a:lstStyle>
          <a:p/>
        </p:txBody>
      </p:sp>
      <p:sp>
        <p:nvSpPr>
          <p:cNvPr id="81" name="Google Shape;81;p85"/>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86"/>
          <p:cNvSpPr txBox="1"/>
          <p:nvPr>
            <p:ph type="title"/>
          </p:nvPr>
        </p:nvSpPr>
        <p:spPr>
          <a:xfrm>
            <a:off x="457200" y="274638"/>
            <a:ext cx="8229600" cy="11430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6"/>
          <p:cNvSpPr txBox="1"/>
          <p:nvPr>
            <p:ph idx="1" type="body"/>
          </p:nvPr>
        </p:nvSpPr>
        <p:spPr>
          <a:xfrm>
            <a:off x="457200" y="1535113"/>
            <a:ext cx="4040188" cy="639762"/>
          </a:xfrm>
          <a:prstGeom prst="rect">
            <a:avLst/>
          </a:prstGeom>
          <a:noFill/>
          <a:ln>
            <a:noFill/>
          </a:ln>
        </p:spPr>
        <p:txBody>
          <a:bodyPr anchorCtr="0" anchor="b" bIns="50800" lIns="50800" spcFirstLastPara="1" rIns="91425" wrap="square" tIns="50800">
            <a:noAutofit/>
          </a:bodyPr>
          <a:lstStyle>
            <a:lvl1pPr indent="-228600" lvl="0" marL="457200" algn="l">
              <a:spcBef>
                <a:spcPts val="600"/>
              </a:spcBef>
              <a:spcAft>
                <a:spcPts val="0"/>
              </a:spcAft>
              <a:buClr>
                <a:schemeClr val="dk1"/>
              </a:buClr>
              <a:buSzPts val="2400"/>
              <a:buFont typeface="Arial Black"/>
              <a:buNone/>
              <a:defRPr b="1" sz="2400"/>
            </a:lvl1pPr>
            <a:lvl2pPr indent="-228600" lvl="1" marL="914400" algn="ctr">
              <a:spcBef>
                <a:spcPts val="400"/>
              </a:spcBef>
              <a:spcAft>
                <a:spcPts val="0"/>
              </a:spcAft>
              <a:buClr>
                <a:schemeClr val="dk1"/>
              </a:buClr>
              <a:buSzPts val="2000"/>
              <a:buFont typeface="Tahoma"/>
              <a:buNone/>
              <a:defRPr b="1" sz="2000"/>
            </a:lvl2pPr>
            <a:lvl3pPr indent="-228600" lvl="2" marL="1371600" algn="ctr">
              <a:spcBef>
                <a:spcPts val="400"/>
              </a:spcBef>
              <a:spcAft>
                <a:spcPts val="0"/>
              </a:spcAft>
              <a:buClr>
                <a:schemeClr val="dk1"/>
              </a:buClr>
              <a:buSzPts val="1800"/>
              <a:buFont typeface="Tahoma"/>
              <a:buNone/>
              <a:defRPr b="1" sz="1800"/>
            </a:lvl3pPr>
            <a:lvl4pPr indent="-228600" lvl="3" marL="1828800" algn="ctr">
              <a:spcBef>
                <a:spcPts val="300"/>
              </a:spcBef>
              <a:spcAft>
                <a:spcPts val="0"/>
              </a:spcAft>
              <a:buClr>
                <a:schemeClr val="dk1"/>
              </a:buClr>
              <a:buSzPts val="1600"/>
              <a:buFont typeface="Tahoma"/>
              <a:buNone/>
              <a:defRPr b="1" sz="1600"/>
            </a:lvl4pPr>
            <a:lvl5pPr indent="-228600" lvl="4" marL="2286000" algn="ctr">
              <a:spcBef>
                <a:spcPts val="300"/>
              </a:spcBef>
              <a:spcAft>
                <a:spcPts val="0"/>
              </a:spcAft>
              <a:buClr>
                <a:schemeClr val="dk1"/>
              </a:buClr>
              <a:buSzPts val="1600"/>
              <a:buFont typeface="Tahoma"/>
              <a:buNone/>
              <a:defRPr b="1" sz="1600"/>
            </a:lvl5pPr>
            <a:lvl6pPr indent="-228600" lvl="5" marL="2743200" algn="ctr">
              <a:spcBef>
                <a:spcPts val="300"/>
              </a:spcBef>
              <a:spcAft>
                <a:spcPts val="0"/>
              </a:spcAft>
              <a:buClr>
                <a:schemeClr val="dk1"/>
              </a:buClr>
              <a:buSzPts val="1600"/>
              <a:buFont typeface="Tahoma"/>
              <a:buNone/>
              <a:defRPr b="1" sz="1600"/>
            </a:lvl6pPr>
            <a:lvl7pPr indent="-228600" lvl="6" marL="3200400" algn="ctr">
              <a:spcBef>
                <a:spcPts val="300"/>
              </a:spcBef>
              <a:spcAft>
                <a:spcPts val="0"/>
              </a:spcAft>
              <a:buClr>
                <a:schemeClr val="dk1"/>
              </a:buClr>
              <a:buSzPts val="1600"/>
              <a:buFont typeface="Tahoma"/>
              <a:buNone/>
              <a:defRPr b="1" sz="1600"/>
            </a:lvl7pPr>
            <a:lvl8pPr indent="-228600" lvl="7" marL="3657600" algn="ctr">
              <a:spcBef>
                <a:spcPts val="300"/>
              </a:spcBef>
              <a:spcAft>
                <a:spcPts val="0"/>
              </a:spcAft>
              <a:buClr>
                <a:schemeClr val="dk1"/>
              </a:buClr>
              <a:buSzPts val="1600"/>
              <a:buFont typeface="Tahoma"/>
              <a:buNone/>
              <a:defRPr b="1" sz="1600"/>
            </a:lvl8pPr>
            <a:lvl9pPr indent="-228600" lvl="8" marL="4114800" algn="ctr">
              <a:spcBef>
                <a:spcPts val="300"/>
              </a:spcBef>
              <a:spcAft>
                <a:spcPts val="0"/>
              </a:spcAft>
              <a:buClr>
                <a:schemeClr val="dk1"/>
              </a:buClr>
              <a:buSzPts val="1600"/>
              <a:buFont typeface="Tahoma"/>
              <a:buNone/>
              <a:defRPr b="1" sz="1600"/>
            </a:lvl9pPr>
          </a:lstStyle>
          <a:p/>
        </p:txBody>
      </p:sp>
      <p:sp>
        <p:nvSpPr>
          <p:cNvPr id="85" name="Google Shape;85;p86"/>
          <p:cNvSpPr txBox="1"/>
          <p:nvPr>
            <p:ph idx="2" type="body"/>
          </p:nvPr>
        </p:nvSpPr>
        <p:spPr>
          <a:xfrm>
            <a:off x="457200" y="2174875"/>
            <a:ext cx="4040188" cy="3951288"/>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sz="2400"/>
            </a:lvl1pPr>
            <a:lvl2pPr indent="-228600" lvl="1" marL="914400" algn="ctr">
              <a:spcBef>
                <a:spcPts val="400"/>
              </a:spcBef>
              <a:spcAft>
                <a:spcPts val="0"/>
              </a:spcAft>
              <a:buSzPts val="1400"/>
              <a:buNone/>
              <a:defRPr sz="2000"/>
            </a:lvl2pPr>
            <a:lvl3pPr indent="-228600" lvl="2" marL="1371600" algn="ctr">
              <a:spcBef>
                <a:spcPts val="400"/>
              </a:spcBef>
              <a:spcAft>
                <a:spcPts val="0"/>
              </a:spcAft>
              <a:buSzPts val="1400"/>
              <a:buNone/>
              <a:defRPr sz="1800"/>
            </a:lvl3pPr>
            <a:lvl4pPr indent="-228600" lvl="3" marL="1828800" algn="ctr">
              <a:spcBef>
                <a:spcPts val="300"/>
              </a:spcBef>
              <a:spcAft>
                <a:spcPts val="0"/>
              </a:spcAft>
              <a:buSzPts val="1400"/>
              <a:buNone/>
              <a:defRPr sz="1600"/>
            </a:lvl4pPr>
            <a:lvl5pPr indent="-228600" lvl="4" marL="2286000" algn="ctr">
              <a:spcBef>
                <a:spcPts val="300"/>
              </a:spcBef>
              <a:spcAft>
                <a:spcPts val="0"/>
              </a:spcAft>
              <a:buSzPts val="1400"/>
              <a:buNone/>
              <a:defRPr sz="1600"/>
            </a:lvl5pPr>
            <a:lvl6pPr indent="-228600" lvl="5" marL="2743200" algn="ctr">
              <a:spcBef>
                <a:spcPts val="300"/>
              </a:spcBef>
              <a:spcAft>
                <a:spcPts val="0"/>
              </a:spcAft>
              <a:buSzPts val="1400"/>
              <a:buNone/>
              <a:defRPr sz="1600"/>
            </a:lvl6pPr>
            <a:lvl7pPr indent="-228600" lvl="6" marL="3200400" algn="ctr">
              <a:spcBef>
                <a:spcPts val="300"/>
              </a:spcBef>
              <a:spcAft>
                <a:spcPts val="0"/>
              </a:spcAft>
              <a:buSzPts val="1400"/>
              <a:buNone/>
              <a:defRPr sz="1600"/>
            </a:lvl7pPr>
            <a:lvl8pPr indent="-228600" lvl="7" marL="3657600" algn="ctr">
              <a:spcBef>
                <a:spcPts val="300"/>
              </a:spcBef>
              <a:spcAft>
                <a:spcPts val="0"/>
              </a:spcAft>
              <a:buSzPts val="1400"/>
              <a:buNone/>
              <a:defRPr sz="1600"/>
            </a:lvl8pPr>
            <a:lvl9pPr indent="-228600" lvl="8" marL="4114800" algn="ctr">
              <a:spcBef>
                <a:spcPts val="300"/>
              </a:spcBef>
              <a:spcAft>
                <a:spcPts val="0"/>
              </a:spcAft>
              <a:buSzPts val="1400"/>
              <a:buNone/>
              <a:defRPr sz="1600"/>
            </a:lvl9pPr>
          </a:lstStyle>
          <a:p/>
        </p:txBody>
      </p:sp>
      <p:sp>
        <p:nvSpPr>
          <p:cNvPr id="86" name="Google Shape;86;p86"/>
          <p:cNvSpPr txBox="1"/>
          <p:nvPr>
            <p:ph idx="3" type="body"/>
          </p:nvPr>
        </p:nvSpPr>
        <p:spPr>
          <a:xfrm>
            <a:off x="4645025" y="1535113"/>
            <a:ext cx="4041775" cy="639762"/>
          </a:xfrm>
          <a:prstGeom prst="rect">
            <a:avLst/>
          </a:prstGeom>
          <a:noFill/>
          <a:ln>
            <a:noFill/>
          </a:ln>
        </p:spPr>
        <p:txBody>
          <a:bodyPr anchorCtr="0" anchor="b" bIns="50800" lIns="50800" spcFirstLastPara="1" rIns="91425" wrap="square" tIns="50800">
            <a:noAutofit/>
          </a:bodyPr>
          <a:lstStyle>
            <a:lvl1pPr indent="-228600" lvl="0" marL="457200" algn="l">
              <a:spcBef>
                <a:spcPts val="600"/>
              </a:spcBef>
              <a:spcAft>
                <a:spcPts val="0"/>
              </a:spcAft>
              <a:buClr>
                <a:schemeClr val="dk1"/>
              </a:buClr>
              <a:buSzPts val="2400"/>
              <a:buFont typeface="Arial Black"/>
              <a:buNone/>
              <a:defRPr b="1" sz="2400"/>
            </a:lvl1pPr>
            <a:lvl2pPr indent="-228600" lvl="1" marL="914400" algn="ctr">
              <a:spcBef>
                <a:spcPts val="400"/>
              </a:spcBef>
              <a:spcAft>
                <a:spcPts val="0"/>
              </a:spcAft>
              <a:buClr>
                <a:schemeClr val="dk1"/>
              </a:buClr>
              <a:buSzPts val="2000"/>
              <a:buFont typeface="Tahoma"/>
              <a:buNone/>
              <a:defRPr b="1" sz="2000"/>
            </a:lvl2pPr>
            <a:lvl3pPr indent="-228600" lvl="2" marL="1371600" algn="ctr">
              <a:spcBef>
                <a:spcPts val="400"/>
              </a:spcBef>
              <a:spcAft>
                <a:spcPts val="0"/>
              </a:spcAft>
              <a:buClr>
                <a:schemeClr val="dk1"/>
              </a:buClr>
              <a:buSzPts val="1800"/>
              <a:buFont typeface="Tahoma"/>
              <a:buNone/>
              <a:defRPr b="1" sz="1800"/>
            </a:lvl3pPr>
            <a:lvl4pPr indent="-228600" lvl="3" marL="1828800" algn="ctr">
              <a:spcBef>
                <a:spcPts val="300"/>
              </a:spcBef>
              <a:spcAft>
                <a:spcPts val="0"/>
              </a:spcAft>
              <a:buClr>
                <a:schemeClr val="dk1"/>
              </a:buClr>
              <a:buSzPts val="1600"/>
              <a:buFont typeface="Tahoma"/>
              <a:buNone/>
              <a:defRPr b="1" sz="1600"/>
            </a:lvl4pPr>
            <a:lvl5pPr indent="-228600" lvl="4" marL="2286000" algn="ctr">
              <a:spcBef>
                <a:spcPts val="300"/>
              </a:spcBef>
              <a:spcAft>
                <a:spcPts val="0"/>
              </a:spcAft>
              <a:buClr>
                <a:schemeClr val="dk1"/>
              </a:buClr>
              <a:buSzPts val="1600"/>
              <a:buFont typeface="Tahoma"/>
              <a:buNone/>
              <a:defRPr b="1" sz="1600"/>
            </a:lvl5pPr>
            <a:lvl6pPr indent="-228600" lvl="5" marL="2743200" algn="ctr">
              <a:spcBef>
                <a:spcPts val="300"/>
              </a:spcBef>
              <a:spcAft>
                <a:spcPts val="0"/>
              </a:spcAft>
              <a:buClr>
                <a:schemeClr val="dk1"/>
              </a:buClr>
              <a:buSzPts val="1600"/>
              <a:buFont typeface="Tahoma"/>
              <a:buNone/>
              <a:defRPr b="1" sz="1600"/>
            </a:lvl6pPr>
            <a:lvl7pPr indent="-228600" lvl="6" marL="3200400" algn="ctr">
              <a:spcBef>
                <a:spcPts val="300"/>
              </a:spcBef>
              <a:spcAft>
                <a:spcPts val="0"/>
              </a:spcAft>
              <a:buClr>
                <a:schemeClr val="dk1"/>
              </a:buClr>
              <a:buSzPts val="1600"/>
              <a:buFont typeface="Tahoma"/>
              <a:buNone/>
              <a:defRPr b="1" sz="1600"/>
            </a:lvl7pPr>
            <a:lvl8pPr indent="-228600" lvl="7" marL="3657600" algn="ctr">
              <a:spcBef>
                <a:spcPts val="300"/>
              </a:spcBef>
              <a:spcAft>
                <a:spcPts val="0"/>
              </a:spcAft>
              <a:buClr>
                <a:schemeClr val="dk1"/>
              </a:buClr>
              <a:buSzPts val="1600"/>
              <a:buFont typeface="Tahoma"/>
              <a:buNone/>
              <a:defRPr b="1" sz="1600"/>
            </a:lvl8pPr>
            <a:lvl9pPr indent="-228600" lvl="8" marL="4114800" algn="ctr">
              <a:spcBef>
                <a:spcPts val="300"/>
              </a:spcBef>
              <a:spcAft>
                <a:spcPts val="0"/>
              </a:spcAft>
              <a:buClr>
                <a:schemeClr val="dk1"/>
              </a:buClr>
              <a:buSzPts val="1600"/>
              <a:buFont typeface="Tahoma"/>
              <a:buNone/>
              <a:defRPr b="1" sz="1600"/>
            </a:lvl9pPr>
          </a:lstStyle>
          <a:p/>
        </p:txBody>
      </p:sp>
      <p:sp>
        <p:nvSpPr>
          <p:cNvPr id="87" name="Google Shape;87;p86"/>
          <p:cNvSpPr txBox="1"/>
          <p:nvPr>
            <p:ph idx="4" type="body"/>
          </p:nvPr>
        </p:nvSpPr>
        <p:spPr>
          <a:xfrm>
            <a:off x="4645025" y="2174875"/>
            <a:ext cx="4041775" cy="3951288"/>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sz="2400"/>
            </a:lvl1pPr>
            <a:lvl2pPr indent="-228600" lvl="1" marL="914400" algn="ctr">
              <a:spcBef>
                <a:spcPts val="400"/>
              </a:spcBef>
              <a:spcAft>
                <a:spcPts val="0"/>
              </a:spcAft>
              <a:buSzPts val="1400"/>
              <a:buNone/>
              <a:defRPr sz="2000"/>
            </a:lvl2pPr>
            <a:lvl3pPr indent="-228600" lvl="2" marL="1371600" algn="ctr">
              <a:spcBef>
                <a:spcPts val="400"/>
              </a:spcBef>
              <a:spcAft>
                <a:spcPts val="0"/>
              </a:spcAft>
              <a:buSzPts val="1400"/>
              <a:buNone/>
              <a:defRPr sz="1800"/>
            </a:lvl3pPr>
            <a:lvl4pPr indent="-228600" lvl="3" marL="1828800" algn="ctr">
              <a:spcBef>
                <a:spcPts val="300"/>
              </a:spcBef>
              <a:spcAft>
                <a:spcPts val="0"/>
              </a:spcAft>
              <a:buSzPts val="1400"/>
              <a:buNone/>
              <a:defRPr sz="1600"/>
            </a:lvl4pPr>
            <a:lvl5pPr indent="-228600" lvl="4" marL="2286000" algn="ctr">
              <a:spcBef>
                <a:spcPts val="300"/>
              </a:spcBef>
              <a:spcAft>
                <a:spcPts val="0"/>
              </a:spcAft>
              <a:buSzPts val="1400"/>
              <a:buNone/>
              <a:defRPr sz="1600"/>
            </a:lvl5pPr>
            <a:lvl6pPr indent="-228600" lvl="5" marL="2743200" algn="ctr">
              <a:spcBef>
                <a:spcPts val="300"/>
              </a:spcBef>
              <a:spcAft>
                <a:spcPts val="0"/>
              </a:spcAft>
              <a:buSzPts val="1400"/>
              <a:buNone/>
              <a:defRPr sz="1600"/>
            </a:lvl6pPr>
            <a:lvl7pPr indent="-228600" lvl="6" marL="3200400" algn="ctr">
              <a:spcBef>
                <a:spcPts val="300"/>
              </a:spcBef>
              <a:spcAft>
                <a:spcPts val="0"/>
              </a:spcAft>
              <a:buSzPts val="1400"/>
              <a:buNone/>
              <a:defRPr sz="1600"/>
            </a:lvl7pPr>
            <a:lvl8pPr indent="-228600" lvl="7" marL="3657600" algn="ctr">
              <a:spcBef>
                <a:spcPts val="300"/>
              </a:spcBef>
              <a:spcAft>
                <a:spcPts val="0"/>
              </a:spcAft>
              <a:buSzPts val="1400"/>
              <a:buNone/>
              <a:defRPr sz="1600"/>
            </a:lvl8pPr>
            <a:lvl9pPr indent="-228600" lvl="8" marL="4114800" algn="ctr">
              <a:spcBef>
                <a:spcPts val="300"/>
              </a:spcBef>
              <a:spcAft>
                <a:spcPts val="0"/>
              </a:spcAft>
              <a:buSzPts val="1400"/>
              <a:buNone/>
              <a:defRPr sz="1600"/>
            </a:lvl9pPr>
          </a:lstStyle>
          <a:p/>
        </p:txBody>
      </p:sp>
      <p:sp>
        <p:nvSpPr>
          <p:cNvPr id="88" name="Google Shape;88;p86"/>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87"/>
          <p:cNvSpPr txBox="1"/>
          <p:nvPr>
            <p:ph type="title"/>
          </p:nvPr>
        </p:nvSpPr>
        <p:spPr>
          <a:xfrm>
            <a:off x="914400" y="0"/>
            <a:ext cx="7721600" cy="18288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7"/>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88"/>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89"/>
          <p:cNvSpPr txBox="1"/>
          <p:nvPr>
            <p:ph type="title"/>
          </p:nvPr>
        </p:nvSpPr>
        <p:spPr>
          <a:xfrm>
            <a:off x="457200" y="273050"/>
            <a:ext cx="3008313" cy="116205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9"/>
          <p:cNvSpPr txBox="1"/>
          <p:nvPr>
            <p:ph idx="1" type="body"/>
          </p:nvPr>
        </p:nvSpPr>
        <p:spPr>
          <a:xfrm>
            <a:off x="3575050" y="273050"/>
            <a:ext cx="5111750" cy="5853113"/>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sz="3200"/>
            </a:lvl1pPr>
            <a:lvl2pPr indent="-228600" lvl="1" marL="914400" algn="ctr">
              <a:spcBef>
                <a:spcPts val="400"/>
              </a:spcBef>
              <a:spcAft>
                <a:spcPts val="0"/>
              </a:spcAft>
              <a:buSzPts val="1400"/>
              <a:buNone/>
              <a:defRPr sz="2800"/>
            </a:lvl2pPr>
            <a:lvl3pPr indent="-228600" lvl="2" marL="1371600" algn="ctr">
              <a:spcBef>
                <a:spcPts val="400"/>
              </a:spcBef>
              <a:spcAft>
                <a:spcPts val="0"/>
              </a:spcAft>
              <a:buSzPts val="1400"/>
              <a:buNone/>
              <a:defRPr sz="2400"/>
            </a:lvl3pPr>
            <a:lvl4pPr indent="-228600" lvl="3" marL="1828800" algn="ctr">
              <a:spcBef>
                <a:spcPts val="300"/>
              </a:spcBef>
              <a:spcAft>
                <a:spcPts val="0"/>
              </a:spcAft>
              <a:buSzPts val="1400"/>
              <a:buNone/>
              <a:defRPr sz="2000"/>
            </a:lvl4pPr>
            <a:lvl5pPr indent="-228600" lvl="4" marL="2286000" algn="ctr">
              <a:spcBef>
                <a:spcPts val="300"/>
              </a:spcBef>
              <a:spcAft>
                <a:spcPts val="0"/>
              </a:spcAft>
              <a:buSzPts val="1400"/>
              <a:buNone/>
              <a:defRPr sz="2000"/>
            </a:lvl5pPr>
            <a:lvl6pPr indent="-228600" lvl="5" marL="2743200" algn="ctr">
              <a:spcBef>
                <a:spcPts val="300"/>
              </a:spcBef>
              <a:spcAft>
                <a:spcPts val="0"/>
              </a:spcAft>
              <a:buSzPts val="1400"/>
              <a:buNone/>
              <a:defRPr sz="2000"/>
            </a:lvl6pPr>
            <a:lvl7pPr indent="-228600" lvl="6" marL="3200400" algn="ctr">
              <a:spcBef>
                <a:spcPts val="300"/>
              </a:spcBef>
              <a:spcAft>
                <a:spcPts val="0"/>
              </a:spcAft>
              <a:buSzPts val="1400"/>
              <a:buNone/>
              <a:defRPr sz="2000"/>
            </a:lvl7pPr>
            <a:lvl8pPr indent="-228600" lvl="7" marL="3657600" algn="ctr">
              <a:spcBef>
                <a:spcPts val="300"/>
              </a:spcBef>
              <a:spcAft>
                <a:spcPts val="0"/>
              </a:spcAft>
              <a:buSzPts val="1400"/>
              <a:buNone/>
              <a:defRPr sz="2000"/>
            </a:lvl8pPr>
            <a:lvl9pPr indent="-228600" lvl="8" marL="4114800" algn="ctr">
              <a:spcBef>
                <a:spcPts val="300"/>
              </a:spcBef>
              <a:spcAft>
                <a:spcPts val="0"/>
              </a:spcAft>
              <a:buSzPts val="1400"/>
              <a:buNone/>
              <a:defRPr sz="2000"/>
            </a:lvl9pPr>
          </a:lstStyle>
          <a:p/>
        </p:txBody>
      </p:sp>
      <p:sp>
        <p:nvSpPr>
          <p:cNvPr id="97" name="Google Shape;97;p89"/>
          <p:cNvSpPr txBox="1"/>
          <p:nvPr>
            <p:ph idx="2" type="body"/>
          </p:nvPr>
        </p:nvSpPr>
        <p:spPr>
          <a:xfrm>
            <a:off x="457200" y="1435100"/>
            <a:ext cx="3008313" cy="4691063"/>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Clr>
                <a:schemeClr val="dk1"/>
              </a:buClr>
              <a:buSzPts val="1400"/>
              <a:buFont typeface="Arial Black"/>
              <a:buNone/>
              <a:defRPr sz="1400"/>
            </a:lvl1pPr>
            <a:lvl2pPr indent="-228600" lvl="1" marL="914400" algn="ctr">
              <a:spcBef>
                <a:spcPts val="400"/>
              </a:spcBef>
              <a:spcAft>
                <a:spcPts val="0"/>
              </a:spcAft>
              <a:buClr>
                <a:schemeClr val="dk1"/>
              </a:buClr>
              <a:buSzPts val="1200"/>
              <a:buFont typeface="Tahoma"/>
              <a:buNone/>
              <a:defRPr sz="1200"/>
            </a:lvl2pPr>
            <a:lvl3pPr indent="-228600" lvl="2" marL="1371600" algn="ctr">
              <a:spcBef>
                <a:spcPts val="400"/>
              </a:spcBef>
              <a:spcAft>
                <a:spcPts val="0"/>
              </a:spcAft>
              <a:buClr>
                <a:schemeClr val="dk1"/>
              </a:buClr>
              <a:buSzPts val="1000"/>
              <a:buFont typeface="Tahoma"/>
              <a:buNone/>
              <a:defRPr sz="1000"/>
            </a:lvl3pPr>
            <a:lvl4pPr indent="-228600" lvl="3" marL="1828800" algn="ctr">
              <a:spcBef>
                <a:spcPts val="300"/>
              </a:spcBef>
              <a:spcAft>
                <a:spcPts val="0"/>
              </a:spcAft>
              <a:buClr>
                <a:schemeClr val="dk1"/>
              </a:buClr>
              <a:buSzPts val="900"/>
              <a:buFont typeface="Tahoma"/>
              <a:buNone/>
              <a:defRPr sz="900"/>
            </a:lvl4pPr>
            <a:lvl5pPr indent="-228600" lvl="4" marL="2286000" algn="ctr">
              <a:spcBef>
                <a:spcPts val="300"/>
              </a:spcBef>
              <a:spcAft>
                <a:spcPts val="0"/>
              </a:spcAft>
              <a:buClr>
                <a:schemeClr val="dk1"/>
              </a:buClr>
              <a:buSzPts val="900"/>
              <a:buFont typeface="Tahoma"/>
              <a:buNone/>
              <a:defRPr sz="900"/>
            </a:lvl5pPr>
            <a:lvl6pPr indent="-228600" lvl="5" marL="2743200" algn="ctr">
              <a:spcBef>
                <a:spcPts val="300"/>
              </a:spcBef>
              <a:spcAft>
                <a:spcPts val="0"/>
              </a:spcAft>
              <a:buClr>
                <a:schemeClr val="dk1"/>
              </a:buClr>
              <a:buSzPts val="900"/>
              <a:buFont typeface="Tahoma"/>
              <a:buNone/>
              <a:defRPr sz="900"/>
            </a:lvl6pPr>
            <a:lvl7pPr indent="-228600" lvl="6" marL="3200400" algn="ctr">
              <a:spcBef>
                <a:spcPts val="300"/>
              </a:spcBef>
              <a:spcAft>
                <a:spcPts val="0"/>
              </a:spcAft>
              <a:buClr>
                <a:schemeClr val="dk1"/>
              </a:buClr>
              <a:buSzPts val="900"/>
              <a:buFont typeface="Tahoma"/>
              <a:buNone/>
              <a:defRPr sz="900"/>
            </a:lvl7pPr>
            <a:lvl8pPr indent="-228600" lvl="7" marL="3657600" algn="ctr">
              <a:spcBef>
                <a:spcPts val="300"/>
              </a:spcBef>
              <a:spcAft>
                <a:spcPts val="0"/>
              </a:spcAft>
              <a:buClr>
                <a:schemeClr val="dk1"/>
              </a:buClr>
              <a:buSzPts val="900"/>
              <a:buFont typeface="Tahoma"/>
              <a:buNone/>
              <a:defRPr sz="900"/>
            </a:lvl8pPr>
            <a:lvl9pPr indent="-228600" lvl="8" marL="4114800" algn="ctr">
              <a:spcBef>
                <a:spcPts val="300"/>
              </a:spcBef>
              <a:spcAft>
                <a:spcPts val="0"/>
              </a:spcAft>
              <a:buClr>
                <a:schemeClr val="dk1"/>
              </a:buClr>
              <a:buSzPts val="900"/>
              <a:buFont typeface="Tahoma"/>
              <a:buNone/>
              <a:defRPr sz="900"/>
            </a:lvl9pPr>
          </a:lstStyle>
          <a:p/>
        </p:txBody>
      </p:sp>
      <p:sp>
        <p:nvSpPr>
          <p:cNvPr id="98" name="Google Shape;98;p89"/>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71"/>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1"/>
          <p:cNvSpPr txBox="1"/>
          <p:nvPr>
            <p:ph idx="1" type="body"/>
          </p:nvPr>
        </p:nvSpPr>
        <p:spPr>
          <a:xfrm>
            <a:off x="457200" y="1295400"/>
            <a:ext cx="8178800" cy="5562600"/>
          </a:xfrm>
          <a:prstGeom prst="rect">
            <a:avLst/>
          </a:prstGeom>
          <a:noFill/>
          <a:ln>
            <a:noFill/>
          </a:ln>
        </p:spPr>
        <p:txBody>
          <a:bodyPr anchorCtr="0" anchor="t" bIns="50800" lIns="50800" spcFirstLastPara="1" rIns="91425" wrap="square" tIns="50800">
            <a:noAutofit/>
          </a:bodyPr>
          <a:lstStyle>
            <a:lvl1pPr indent="-342900" lvl="0" marL="457200" algn="l">
              <a:spcBef>
                <a:spcPts val="500"/>
              </a:spcBef>
              <a:spcAft>
                <a:spcPts val="0"/>
              </a:spcAft>
              <a:buSzPts val="1800"/>
              <a:buChar char="•"/>
              <a:defRPr/>
            </a:lvl1pPr>
            <a:lvl2pPr indent="-342900" lvl="1" marL="914400" algn="l">
              <a:spcBef>
                <a:spcPts val="400"/>
              </a:spcBef>
              <a:spcAft>
                <a:spcPts val="0"/>
              </a:spcAft>
              <a:buSzPts val="1800"/>
              <a:buChar char="•"/>
              <a:defRPr/>
            </a:lvl2pPr>
            <a:lvl3pPr indent="-342900" lvl="2" marL="1371600" algn="l">
              <a:spcBef>
                <a:spcPts val="4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20" name="Google Shape;20;p71"/>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b="0" i="0" sz="1400" u="none" cap="none" strike="noStrike">
                <a:solidFill>
                  <a:srgbClr val="5E574E"/>
                </a:solidFill>
                <a:latin typeface="Arial"/>
                <a:ea typeface="Arial"/>
                <a:cs typeface="Arial"/>
                <a:sym typeface="Arial"/>
              </a:defRPr>
            </a:lvl1pPr>
            <a:lvl2pPr indent="0" lvl="1" marL="0" algn="ctr">
              <a:spcBef>
                <a:spcPts val="0"/>
              </a:spcBef>
              <a:spcAft>
                <a:spcPts val="0"/>
              </a:spcAft>
              <a:buNone/>
              <a:defRPr b="0" i="0" sz="1400" u="none" cap="none" strike="noStrike">
                <a:solidFill>
                  <a:srgbClr val="5E574E"/>
                </a:solidFill>
                <a:latin typeface="Arial"/>
                <a:ea typeface="Arial"/>
                <a:cs typeface="Arial"/>
                <a:sym typeface="Arial"/>
              </a:defRPr>
            </a:lvl2pPr>
            <a:lvl3pPr indent="0" lvl="2" marL="0" algn="ctr">
              <a:spcBef>
                <a:spcPts val="0"/>
              </a:spcBef>
              <a:spcAft>
                <a:spcPts val="0"/>
              </a:spcAft>
              <a:buNone/>
              <a:defRPr b="0" i="0" sz="1400" u="none" cap="none" strike="noStrike">
                <a:solidFill>
                  <a:srgbClr val="5E574E"/>
                </a:solidFill>
                <a:latin typeface="Arial"/>
                <a:ea typeface="Arial"/>
                <a:cs typeface="Arial"/>
                <a:sym typeface="Arial"/>
              </a:defRPr>
            </a:lvl3pPr>
            <a:lvl4pPr indent="0" lvl="3" marL="0" algn="ctr">
              <a:spcBef>
                <a:spcPts val="0"/>
              </a:spcBef>
              <a:spcAft>
                <a:spcPts val="0"/>
              </a:spcAft>
              <a:buNone/>
              <a:defRPr b="0" i="0" sz="1400" u="none" cap="none" strike="noStrike">
                <a:solidFill>
                  <a:srgbClr val="5E574E"/>
                </a:solidFill>
                <a:latin typeface="Arial"/>
                <a:ea typeface="Arial"/>
                <a:cs typeface="Arial"/>
                <a:sym typeface="Arial"/>
              </a:defRPr>
            </a:lvl4pPr>
            <a:lvl5pPr indent="0" lvl="4" marL="0" algn="ctr">
              <a:spcBef>
                <a:spcPts val="0"/>
              </a:spcBef>
              <a:spcAft>
                <a:spcPts val="0"/>
              </a:spcAft>
              <a:buNone/>
              <a:defRPr b="0" i="0" sz="1400" u="none" cap="none" strike="noStrike">
                <a:solidFill>
                  <a:srgbClr val="5E574E"/>
                </a:solidFill>
                <a:latin typeface="Arial"/>
                <a:ea typeface="Arial"/>
                <a:cs typeface="Arial"/>
                <a:sym typeface="Arial"/>
              </a:defRPr>
            </a:lvl5pPr>
            <a:lvl6pPr indent="0" lvl="5" marL="0" algn="ctr">
              <a:spcBef>
                <a:spcPts val="0"/>
              </a:spcBef>
              <a:spcAft>
                <a:spcPts val="0"/>
              </a:spcAft>
              <a:buNone/>
              <a:defRPr b="0" i="0" sz="1400" u="none" cap="none" strike="noStrike">
                <a:solidFill>
                  <a:srgbClr val="5E574E"/>
                </a:solidFill>
                <a:latin typeface="Arial"/>
                <a:ea typeface="Arial"/>
                <a:cs typeface="Arial"/>
                <a:sym typeface="Arial"/>
              </a:defRPr>
            </a:lvl6pPr>
            <a:lvl7pPr indent="0" lvl="6" marL="0" algn="ctr">
              <a:spcBef>
                <a:spcPts val="0"/>
              </a:spcBef>
              <a:spcAft>
                <a:spcPts val="0"/>
              </a:spcAft>
              <a:buNone/>
              <a:defRPr b="0" i="0" sz="1400" u="none" cap="none" strike="noStrike">
                <a:solidFill>
                  <a:srgbClr val="5E574E"/>
                </a:solidFill>
                <a:latin typeface="Arial"/>
                <a:ea typeface="Arial"/>
                <a:cs typeface="Arial"/>
                <a:sym typeface="Arial"/>
              </a:defRPr>
            </a:lvl7pPr>
            <a:lvl8pPr indent="0" lvl="7" marL="0" algn="ctr">
              <a:spcBef>
                <a:spcPts val="0"/>
              </a:spcBef>
              <a:spcAft>
                <a:spcPts val="0"/>
              </a:spcAft>
              <a:buNone/>
              <a:defRPr b="0" i="0" sz="1400" u="none" cap="none" strike="noStrike">
                <a:solidFill>
                  <a:srgbClr val="5E574E"/>
                </a:solidFill>
                <a:latin typeface="Arial"/>
                <a:ea typeface="Arial"/>
                <a:cs typeface="Arial"/>
                <a:sym typeface="Arial"/>
              </a:defRPr>
            </a:lvl8pPr>
            <a:lvl9pPr indent="0" lvl="8" marL="0" algn="ctr">
              <a:spcBef>
                <a:spcPts val="0"/>
              </a:spcBef>
              <a:spcAft>
                <a:spcPts val="0"/>
              </a:spcAft>
              <a:buNone/>
              <a:defRPr b="0" i="0" sz="1400" u="none" cap="none" strike="noStrike">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 name="Shape 99"/>
        <p:cNvGrpSpPr/>
        <p:nvPr/>
      </p:nvGrpSpPr>
      <p:grpSpPr>
        <a:xfrm>
          <a:off x="0" y="0"/>
          <a:ext cx="0" cy="0"/>
          <a:chOff x="0" y="0"/>
          <a:chExt cx="0" cy="0"/>
        </a:xfrm>
      </p:grpSpPr>
      <p:sp>
        <p:nvSpPr>
          <p:cNvPr id="100" name="Google Shape;100;p90"/>
          <p:cNvSpPr txBox="1"/>
          <p:nvPr>
            <p:ph type="title"/>
          </p:nvPr>
        </p:nvSpPr>
        <p:spPr>
          <a:xfrm>
            <a:off x="1792288" y="4800600"/>
            <a:ext cx="5486400" cy="566738"/>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90"/>
          <p:cNvSpPr/>
          <p:nvPr>
            <p:ph idx="2" type="pic"/>
          </p:nvPr>
        </p:nvSpPr>
        <p:spPr>
          <a:xfrm>
            <a:off x="1792288" y="612775"/>
            <a:ext cx="5486400" cy="4114800"/>
          </a:xfrm>
          <a:prstGeom prst="rect">
            <a:avLst/>
          </a:prstGeom>
          <a:noFill/>
          <a:ln>
            <a:noFill/>
          </a:ln>
        </p:spPr>
      </p:sp>
      <p:sp>
        <p:nvSpPr>
          <p:cNvPr id="102" name="Google Shape;102;p90"/>
          <p:cNvSpPr txBox="1"/>
          <p:nvPr>
            <p:ph idx="1" type="body"/>
          </p:nvPr>
        </p:nvSpPr>
        <p:spPr>
          <a:xfrm>
            <a:off x="1792288" y="5367338"/>
            <a:ext cx="5486400" cy="804862"/>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Clr>
                <a:schemeClr val="dk1"/>
              </a:buClr>
              <a:buSzPts val="1400"/>
              <a:buFont typeface="Arial Black"/>
              <a:buNone/>
              <a:defRPr sz="1400"/>
            </a:lvl1pPr>
            <a:lvl2pPr indent="-228600" lvl="1" marL="914400" algn="ctr">
              <a:spcBef>
                <a:spcPts val="400"/>
              </a:spcBef>
              <a:spcAft>
                <a:spcPts val="0"/>
              </a:spcAft>
              <a:buClr>
                <a:schemeClr val="dk1"/>
              </a:buClr>
              <a:buSzPts val="1200"/>
              <a:buFont typeface="Tahoma"/>
              <a:buNone/>
              <a:defRPr sz="1200"/>
            </a:lvl2pPr>
            <a:lvl3pPr indent="-228600" lvl="2" marL="1371600" algn="ctr">
              <a:spcBef>
                <a:spcPts val="400"/>
              </a:spcBef>
              <a:spcAft>
                <a:spcPts val="0"/>
              </a:spcAft>
              <a:buClr>
                <a:schemeClr val="dk1"/>
              </a:buClr>
              <a:buSzPts val="1000"/>
              <a:buFont typeface="Tahoma"/>
              <a:buNone/>
              <a:defRPr sz="1000"/>
            </a:lvl3pPr>
            <a:lvl4pPr indent="-228600" lvl="3" marL="1828800" algn="ctr">
              <a:spcBef>
                <a:spcPts val="300"/>
              </a:spcBef>
              <a:spcAft>
                <a:spcPts val="0"/>
              </a:spcAft>
              <a:buClr>
                <a:schemeClr val="dk1"/>
              </a:buClr>
              <a:buSzPts val="900"/>
              <a:buFont typeface="Tahoma"/>
              <a:buNone/>
              <a:defRPr sz="900"/>
            </a:lvl4pPr>
            <a:lvl5pPr indent="-228600" lvl="4" marL="2286000" algn="ctr">
              <a:spcBef>
                <a:spcPts val="300"/>
              </a:spcBef>
              <a:spcAft>
                <a:spcPts val="0"/>
              </a:spcAft>
              <a:buClr>
                <a:schemeClr val="dk1"/>
              </a:buClr>
              <a:buSzPts val="900"/>
              <a:buFont typeface="Tahoma"/>
              <a:buNone/>
              <a:defRPr sz="900"/>
            </a:lvl5pPr>
            <a:lvl6pPr indent="-228600" lvl="5" marL="2743200" algn="ctr">
              <a:spcBef>
                <a:spcPts val="300"/>
              </a:spcBef>
              <a:spcAft>
                <a:spcPts val="0"/>
              </a:spcAft>
              <a:buClr>
                <a:schemeClr val="dk1"/>
              </a:buClr>
              <a:buSzPts val="900"/>
              <a:buFont typeface="Tahoma"/>
              <a:buNone/>
              <a:defRPr sz="900"/>
            </a:lvl6pPr>
            <a:lvl7pPr indent="-228600" lvl="6" marL="3200400" algn="ctr">
              <a:spcBef>
                <a:spcPts val="300"/>
              </a:spcBef>
              <a:spcAft>
                <a:spcPts val="0"/>
              </a:spcAft>
              <a:buClr>
                <a:schemeClr val="dk1"/>
              </a:buClr>
              <a:buSzPts val="900"/>
              <a:buFont typeface="Tahoma"/>
              <a:buNone/>
              <a:defRPr sz="900"/>
            </a:lvl7pPr>
            <a:lvl8pPr indent="-228600" lvl="7" marL="3657600" algn="ctr">
              <a:spcBef>
                <a:spcPts val="300"/>
              </a:spcBef>
              <a:spcAft>
                <a:spcPts val="0"/>
              </a:spcAft>
              <a:buClr>
                <a:schemeClr val="dk1"/>
              </a:buClr>
              <a:buSzPts val="900"/>
              <a:buFont typeface="Tahoma"/>
              <a:buNone/>
              <a:defRPr sz="900"/>
            </a:lvl8pPr>
            <a:lvl9pPr indent="-228600" lvl="8" marL="4114800" algn="ctr">
              <a:spcBef>
                <a:spcPts val="300"/>
              </a:spcBef>
              <a:spcAft>
                <a:spcPts val="0"/>
              </a:spcAft>
              <a:buClr>
                <a:schemeClr val="dk1"/>
              </a:buClr>
              <a:buSzPts val="900"/>
              <a:buFont typeface="Tahoma"/>
              <a:buNone/>
              <a:defRPr sz="900"/>
            </a:lvl9pPr>
          </a:lstStyle>
          <a:p/>
        </p:txBody>
      </p:sp>
      <p:sp>
        <p:nvSpPr>
          <p:cNvPr id="103" name="Google Shape;103;p90"/>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4" name="Shape 104"/>
        <p:cNvGrpSpPr/>
        <p:nvPr/>
      </p:nvGrpSpPr>
      <p:grpSpPr>
        <a:xfrm>
          <a:off x="0" y="0"/>
          <a:ext cx="0" cy="0"/>
          <a:chOff x="0" y="0"/>
          <a:chExt cx="0" cy="0"/>
        </a:xfrm>
      </p:grpSpPr>
      <p:sp>
        <p:nvSpPr>
          <p:cNvPr id="105" name="Google Shape;105;p91"/>
          <p:cNvSpPr txBox="1"/>
          <p:nvPr>
            <p:ph type="title"/>
          </p:nvPr>
        </p:nvSpPr>
        <p:spPr>
          <a:xfrm>
            <a:off x="914400" y="0"/>
            <a:ext cx="7721600" cy="18288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91"/>
          <p:cNvSpPr txBox="1"/>
          <p:nvPr>
            <p:ph idx="1" type="body"/>
          </p:nvPr>
        </p:nvSpPr>
        <p:spPr>
          <a:xfrm rot="5400000">
            <a:off x="3848100" y="2171700"/>
            <a:ext cx="2971800" cy="64008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a:lvl1pPr>
            <a:lvl2pPr indent="-228600" lvl="1" marL="914400" algn="ctr">
              <a:spcBef>
                <a:spcPts val="400"/>
              </a:spcBef>
              <a:spcAft>
                <a:spcPts val="0"/>
              </a:spcAft>
              <a:buSzPts val="1400"/>
              <a:buNone/>
              <a:defRPr/>
            </a:lvl2pPr>
            <a:lvl3pPr indent="-228600" lvl="2" marL="1371600" algn="ctr">
              <a:spcBef>
                <a:spcPts val="400"/>
              </a:spcBef>
              <a:spcAft>
                <a:spcPts val="0"/>
              </a:spcAft>
              <a:buSzPts val="1400"/>
              <a:buNone/>
              <a:defRPr/>
            </a:lvl3pPr>
            <a:lvl4pPr indent="-228600" lvl="3" marL="1828800" algn="ctr">
              <a:spcBef>
                <a:spcPts val="300"/>
              </a:spcBef>
              <a:spcAft>
                <a:spcPts val="0"/>
              </a:spcAft>
              <a:buSzPts val="1400"/>
              <a:buNone/>
              <a:defRPr/>
            </a:lvl4pPr>
            <a:lvl5pPr indent="-228600" lvl="4" marL="2286000" algn="ctr">
              <a:spcBef>
                <a:spcPts val="300"/>
              </a:spcBef>
              <a:spcAft>
                <a:spcPts val="0"/>
              </a:spcAft>
              <a:buSzPts val="1400"/>
              <a:buNone/>
              <a:defRPr/>
            </a:lvl5pPr>
            <a:lvl6pPr indent="-228600" lvl="5" marL="2743200" algn="ctr">
              <a:spcBef>
                <a:spcPts val="300"/>
              </a:spcBef>
              <a:spcAft>
                <a:spcPts val="0"/>
              </a:spcAft>
              <a:buSzPts val="1400"/>
              <a:buNone/>
              <a:defRPr/>
            </a:lvl6pPr>
            <a:lvl7pPr indent="-228600" lvl="6" marL="3200400" algn="ctr">
              <a:spcBef>
                <a:spcPts val="300"/>
              </a:spcBef>
              <a:spcAft>
                <a:spcPts val="0"/>
              </a:spcAft>
              <a:buSzPts val="1400"/>
              <a:buNone/>
              <a:defRPr/>
            </a:lvl7pPr>
            <a:lvl8pPr indent="-228600" lvl="7" marL="3657600" algn="ctr">
              <a:spcBef>
                <a:spcPts val="300"/>
              </a:spcBef>
              <a:spcAft>
                <a:spcPts val="0"/>
              </a:spcAft>
              <a:buSzPts val="1400"/>
              <a:buNone/>
              <a:defRPr/>
            </a:lvl8pPr>
            <a:lvl9pPr indent="-228600" lvl="8" marL="4114800" algn="ctr">
              <a:spcBef>
                <a:spcPts val="300"/>
              </a:spcBef>
              <a:spcAft>
                <a:spcPts val="0"/>
              </a:spcAft>
              <a:buSzPts val="1400"/>
              <a:buNone/>
              <a:defRPr/>
            </a:lvl9pPr>
          </a:lstStyle>
          <a:p/>
        </p:txBody>
      </p:sp>
      <p:sp>
        <p:nvSpPr>
          <p:cNvPr id="107" name="Google Shape;107;p91"/>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8" name="Shape 108"/>
        <p:cNvGrpSpPr/>
        <p:nvPr/>
      </p:nvGrpSpPr>
      <p:grpSpPr>
        <a:xfrm>
          <a:off x="0" y="0"/>
          <a:ext cx="0" cy="0"/>
          <a:chOff x="0" y="0"/>
          <a:chExt cx="0" cy="0"/>
        </a:xfrm>
      </p:grpSpPr>
      <p:sp>
        <p:nvSpPr>
          <p:cNvPr id="109" name="Google Shape;109;p92"/>
          <p:cNvSpPr txBox="1"/>
          <p:nvPr>
            <p:ph type="title"/>
          </p:nvPr>
        </p:nvSpPr>
        <p:spPr>
          <a:xfrm rot="5400000">
            <a:off x="4241800" y="2463800"/>
            <a:ext cx="6858000" cy="19304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92"/>
          <p:cNvSpPr txBox="1"/>
          <p:nvPr>
            <p:ph idx="1" type="body"/>
          </p:nvPr>
        </p:nvSpPr>
        <p:spPr>
          <a:xfrm rot="5400000">
            <a:off x="304800" y="609600"/>
            <a:ext cx="6858000" cy="56388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1400"/>
              <a:buNone/>
              <a:defRPr/>
            </a:lvl1pPr>
            <a:lvl2pPr indent="-228600" lvl="1" marL="914400" algn="ctr">
              <a:spcBef>
                <a:spcPts val="400"/>
              </a:spcBef>
              <a:spcAft>
                <a:spcPts val="0"/>
              </a:spcAft>
              <a:buSzPts val="1400"/>
              <a:buNone/>
              <a:defRPr/>
            </a:lvl2pPr>
            <a:lvl3pPr indent="-228600" lvl="2" marL="1371600" algn="ctr">
              <a:spcBef>
                <a:spcPts val="400"/>
              </a:spcBef>
              <a:spcAft>
                <a:spcPts val="0"/>
              </a:spcAft>
              <a:buSzPts val="1400"/>
              <a:buNone/>
              <a:defRPr/>
            </a:lvl3pPr>
            <a:lvl4pPr indent="-228600" lvl="3" marL="1828800" algn="ctr">
              <a:spcBef>
                <a:spcPts val="300"/>
              </a:spcBef>
              <a:spcAft>
                <a:spcPts val="0"/>
              </a:spcAft>
              <a:buSzPts val="1400"/>
              <a:buNone/>
              <a:defRPr/>
            </a:lvl4pPr>
            <a:lvl5pPr indent="-228600" lvl="4" marL="2286000" algn="ctr">
              <a:spcBef>
                <a:spcPts val="300"/>
              </a:spcBef>
              <a:spcAft>
                <a:spcPts val="0"/>
              </a:spcAft>
              <a:buSzPts val="1400"/>
              <a:buNone/>
              <a:defRPr/>
            </a:lvl5pPr>
            <a:lvl6pPr indent="-228600" lvl="5" marL="2743200" algn="ctr">
              <a:spcBef>
                <a:spcPts val="300"/>
              </a:spcBef>
              <a:spcAft>
                <a:spcPts val="0"/>
              </a:spcAft>
              <a:buSzPts val="1400"/>
              <a:buNone/>
              <a:defRPr/>
            </a:lvl6pPr>
            <a:lvl7pPr indent="-228600" lvl="6" marL="3200400" algn="ctr">
              <a:spcBef>
                <a:spcPts val="300"/>
              </a:spcBef>
              <a:spcAft>
                <a:spcPts val="0"/>
              </a:spcAft>
              <a:buSzPts val="1400"/>
              <a:buNone/>
              <a:defRPr/>
            </a:lvl7pPr>
            <a:lvl8pPr indent="-228600" lvl="7" marL="3657600" algn="ctr">
              <a:spcBef>
                <a:spcPts val="300"/>
              </a:spcBef>
              <a:spcAft>
                <a:spcPts val="0"/>
              </a:spcAft>
              <a:buSzPts val="1400"/>
              <a:buNone/>
              <a:defRPr/>
            </a:lvl8pPr>
            <a:lvl9pPr indent="-228600" lvl="8" marL="4114800" algn="ctr">
              <a:spcBef>
                <a:spcPts val="300"/>
              </a:spcBef>
              <a:spcAft>
                <a:spcPts val="0"/>
              </a:spcAft>
              <a:buSzPts val="1400"/>
              <a:buNone/>
              <a:defRPr/>
            </a:lvl9pPr>
          </a:lstStyle>
          <a:p/>
        </p:txBody>
      </p:sp>
      <p:sp>
        <p:nvSpPr>
          <p:cNvPr id="111" name="Google Shape;111;p92"/>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72"/>
          <p:cNvSpPr txBox="1"/>
          <p:nvPr>
            <p:ph type="title"/>
          </p:nvPr>
        </p:nvSpPr>
        <p:spPr>
          <a:xfrm>
            <a:off x="722313" y="4406900"/>
            <a:ext cx="7772400" cy="1362075"/>
          </a:xfrm>
          <a:prstGeom prst="rect">
            <a:avLst/>
          </a:prstGeom>
          <a:noFill/>
          <a:ln>
            <a:noFill/>
          </a:ln>
        </p:spPr>
        <p:txBody>
          <a:bodyPr anchorCtr="0" anchor="t" bIns="50800" lIns="50800" spcFirstLastPara="1" rIns="91425" wrap="square" tIns="508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2"/>
          <p:cNvSpPr txBox="1"/>
          <p:nvPr>
            <p:ph idx="1" type="body"/>
          </p:nvPr>
        </p:nvSpPr>
        <p:spPr>
          <a:xfrm>
            <a:off x="722313" y="2906713"/>
            <a:ext cx="7772400" cy="1500187"/>
          </a:xfrm>
          <a:prstGeom prst="rect">
            <a:avLst/>
          </a:prstGeom>
          <a:noFill/>
          <a:ln>
            <a:noFill/>
          </a:ln>
        </p:spPr>
        <p:txBody>
          <a:bodyPr anchorCtr="0" anchor="b" bIns="50800" lIns="50800" spcFirstLastPara="1" rIns="91425" wrap="square" tIns="50800">
            <a:noAutofit/>
          </a:bodyPr>
          <a:lstStyle>
            <a:lvl1pPr indent="-228600" lvl="0" marL="457200" algn="l">
              <a:spcBef>
                <a:spcPts val="500"/>
              </a:spcBef>
              <a:spcAft>
                <a:spcPts val="0"/>
              </a:spcAft>
              <a:buSzPts val="2000"/>
              <a:buNone/>
              <a:defRPr sz="2000"/>
            </a:lvl1pPr>
            <a:lvl2pPr indent="-228600" lvl="1" marL="914400" algn="l">
              <a:spcBef>
                <a:spcPts val="400"/>
              </a:spcBef>
              <a:spcAft>
                <a:spcPts val="0"/>
              </a:spcAft>
              <a:buSzPts val="1800"/>
              <a:buNone/>
              <a:defRPr sz="1800"/>
            </a:lvl2pPr>
            <a:lvl3pPr indent="-228600" lvl="2" marL="1371600" algn="l">
              <a:spcBef>
                <a:spcPts val="400"/>
              </a:spcBef>
              <a:spcAft>
                <a:spcPts val="0"/>
              </a:spcAft>
              <a:buSzPts val="1600"/>
              <a:buNone/>
              <a:defRPr sz="1600"/>
            </a:lvl3pPr>
            <a:lvl4pPr indent="-228600" lvl="3" marL="1828800" algn="l">
              <a:spcBef>
                <a:spcPts val="300"/>
              </a:spcBef>
              <a:spcAft>
                <a:spcPts val="0"/>
              </a:spcAft>
              <a:buSzPts val="1400"/>
              <a:buNone/>
              <a:defRPr sz="1400"/>
            </a:lvl4pPr>
            <a:lvl5pPr indent="-228600" lvl="4" marL="2286000" algn="l">
              <a:spcBef>
                <a:spcPts val="300"/>
              </a:spcBef>
              <a:spcAft>
                <a:spcPts val="0"/>
              </a:spcAft>
              <a:buSzPts val="1400"/>
              <a:buNone/>
              <a:defRPr sz="1400"/>
            </a:lvl5pPr>
            <a:lvl6pPr indent="-228600" lvl="5" marL="2743200" algn="l">
              <a:spcBef>
                <a:spcPts val="300"/>
              </a:spcBef>
              <a:spcAft>
                <a:spcPts val="0"/>
              </a:spcAft>
              <a:buSzPts val="1400"/>
              <a:buNone/>
              <a:defRPr sz="1400"/>
            </a:lvl6pPr>
            <a:lvl7pPr indent="-228600" lvl="6" marL="3200400" algn="l">
              <a:spcBef>
                <a:spcPts val="300"/>
              </a:spcBef>
              <a:spcAft>
                <a:spcPts val="0"/>
              </a:spcAft>
              <a:buSzPts val="1400"/>
              <a:buNone/>
              <a:defRPr sz="1400"/>
            </a:lvl7pPr>
            <a:lvl8pPr indent="-228600" lvl="7" marL="3657600" algn="l">
              <a:spcBef>
                <a:spcPts val="300"/>
              </a:spcBef>
              <a:spcAft>
                <a:spcPts val="0"/>
              </a:spcAft>
              <a:buSzPts val="1400"/>
              <a:buNone/>
              <a:defRPr sz="1400"/>
            </a:lvl8pPr>
            <a:lvl9pPr indent="-228600" lvl="8" marL="4114800" algn="l">
              <a:spcBef>
                <a:spcPts val="300"/>
              </a:spcBef>
              <a:spcAft>
                <a:spcPts val="0"/>
              </a:spcAft>
              <a:buSzPts val="1400"/>
              <a:buNone/>
              <a:defRPr sz="1400"/>
            </a:lvl9pPr>
          </a:lstStyle>
          <a:p/>
        </p:txBody>
      </p:sp>
      <p:sp>
        <p:nvSpPr>
          <p:cNvPr id="24" name="Google Shape;24;p72"/>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73"/>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3"/>
          <p:cNvSpPr txBox="1"/>
          <p:nvPr>
            <p:ph idx="1" type="body"/>
          </p:nvPr>
        </p:nvSpPr>
        <p:spPr>
          <a:xfrm>
            <a:off x="457200" y="1295400"/>
            <a:ext cx="4013200" cy="5562600"/>
          </a:xfrm>
          <a:prstGeom prst="rect">
            <a:avLst/>
          </a:prstGeom>
          <a:noFill/>
          <a:ln>
            <a:noFill/>
          </a:ln>
        </p:spPr>
        <p:txBody>
          <a:bodyPr anchorCtr="0" anchor="t" bIns="50800" lIns="50800" spcFirstLastPara="1" rIns="91425" wrap="square" tIns="50800">
            <a:noAutofit/>
          </a:bodyPr>
          <a:lstStyle>
            <a:lvl1pPr indent="-406400" lvl="0" marL="457200" algn="l">
              <a:spcBef>
                <a:spcPts val="500"/>
              </a:spcBef>
              <a:spcAft>
                <a:spcPts val="0"/>
              </a:spcAft>
              <a:buSzPts val="2800"/>
              <a:buChar char="•"/>
              <a:defRPr sz="2800"/>
            </a:lvl1pPr>
            <a:lvl2pPr indent="-381000" lvl="1" marL="914400" algn="l">
              <a:spcBef>
                <a:spcPts val="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28" name="Google Shape;28;p73"/>
          <p:cNvSpPr txBox="1"/>
          <p:nvPr>
            <p:ph idx="2" type="body"/>
          </p:nvPr>
        </p:nvSpPr>
        <p:spPr>
          <a:xfrm>
            <a:off x="4622800" y="1295400"/>
            <a:ext cx="4013200" cy="5562600"/>
          </a:xfrm>
          <a:prstGeom prst="rect">
            <a:avLst/>
          </a:prstGeom>
          <a:noFill/>
          <a:ln>
            <a:noFill/>
          </a:ln>
        </p:spPr>
        <p:txBody>
          <a:bodyPr anchorCtr="0" anchor="t" bIns="50800" lIns="50800" spcFirstLastPara="1" rIns="91425" wrap="square" tIns="50800">
            <a:noAutofit/>
          </a:bodyPr>
          <a:lstStyle>
            <a:lvl1pPr indent="-406400" lvl="0" marL="457200" algn="l">
              <a:spcBef>
                <a:spcPts val="500"/>
              </a:spcBef>
              <a:spcAft>
                <a:spcPts val="0"/>
              </a:spcAft>
              <a:buSzPts val="2800"/>
              <a:buChar char="•"/>
              <a:defRPr sz="2800"/>
            </a:lvl1pPr>
            <a:lvl2pPr indent="-381000" lvl="1" marL="914400" algn="l">
              <a:spcBef>
                <a:spcPts val="4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29" name="Google Shape;29;p73"/>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74"/>
          <p:cNvSpPr txBox="1"/>
          <p:nvPr>
            <p:ph type="title"/>
          </p:nvPr>
        </p:nvSpPr>
        <p:spPr>
          <a:xfrm>
            <a:off x="457200" y="274638"/>
            <a:ext cx="8229600" cy="11430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4"/>
          <p:cNvSpPr txBox="1"/>
          <p:nvPr>
            <p:ph idx="1" type="body"/>
          </p:nvPr>
        </p:nvSpPr>
        <p:spPr>
          <a:xfrm>
            <a:off x="457200" y="1535113"/>
            <a:ext cx="4040188" cy="639762"/>
          </a:xfrm>
          <a:prstGeom prst="rect">
            <a:avLst/>
          </a:prstGeom>
          <a:noFill/>
          <a:ln>
            <a:noFill/>
          </a:ln>
        </p:spPr>
        <p:txBody>
          <a:bodyPr anchorCtr="0" anchor="b" bIns="50800" lIns="50800" spcFirstLastPara="1" rIns="91425" wrap="square" tIns="50800">
            <a:noAutofit/>
          </a:bodyPr>
          <a:lstStyle>
            <a:lvl1pPr indent="-228600" lvl="0" marL="457200" algn="l">
              <a:spcBef>
                <a:spcPts val="50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33" name="Google Shape;33;p74"/>
          <p:cNvSpPr txBox="1"/>
          <p:nvPr>
            <p:ph idx="2" type="body"/>
          </p:nvPr>
        </p:nvSpPr>
        <p:spPr>
          <a:xfrm>
            <a:off x="457200" y="2174875"/>
            <a:ext cx="4040188" cy="3951288"/>
          </a:xfrm>
          <a:prstGeom prst="rect">
            <a:avLst/>
          </a:prstGeom>
          <a:noFill/>
          <a:ln>
            <a:noFill/>
          </a:ln>
        </p:spPr>
        <p:txBody>
          <a:bodyPr anchorCtr="0" anchor="t" bIns="50800" lIns="50800" spcFirstLastPara="1" rIns="91425" wrap="square" tIns="50800">
            <a:noAutofit/>
          </a:bodyPr>
          <a:lstStyle>
            <a:lvl1pPr indent="-381000" lvl="0" marL="457200" algn="l">
              <a:spcBef>
                <a:spcPts val="50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4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34" name="Google Shape;34;p74"/>
          <p:cNvSpPr txBox="1"/>
          <p:nvPr>
            <p:ph idx="3" type="body"/>
          </p:nvPr>
        </p:nvSpPr>
        <p:spPr>
          <a:xfrm>
            <a:off x="4645025" y="1535113"/>
            <a:ext cx="4041775" cy="639762"/>
          </a:xfrm>
          <a:prstGeom prst="rect">
            <a:avLst/>
          </a:prstGeom>
          <a:noFill/>
          <a:ln>
            <a:noFill/>
          </a:ln>
        </p:spPr>
        <p:txBody>
          <a:bodyPr anchorCtr="0" anchor="b" bIns="50800" lIns="50800" spcFirstLastPara="1" rIns="91425" wrap="square" tIns="50800">
            <a:noAutofit/>
          </a:bodyPr>
          <a:lstStyle>
            <a:lvl1pPr indent="-228600" lvl="0" marL="457200" algn="l">
              <a:spcBef>
                <a:spcPts val="50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35" name="Google Shape;35;p74"/>
          <p:cNvSpPr txBox="1"/>
          <p:nvPr>
            <p:ph idx="4" type="body"/>
          </p:nvPr>
        </p:nvSpPr>
        <p:spPr>
          <a:xfrm>
            <a:off x="4645025" y="2174875"/>
            <a:ext cx="4041775" cy="3951288"/>
          </a:xfrm>
          <a:prstGeom prst="rect">
            <a:avLst/>
          </a:prstGeom>
          <a:noFill/>
          <a:ln>
            <a:noFill/>
          </a:ln>
        </p:spPr>
        <p:txBody>
          <a:bodyPr anchorCtr="0" anchor="t" bIns="50800" lIns="50800" spcFirstLastPara="1" rIns="91425" wrap="square" tIns="50800">
            <a:noAutofit/>
          </a:bodyPr>
          <a:lstStyle>
            <a:lvl1pPr indent="-381000" lvl="0" marL="457200" algn="l">
              <a:spcBef>
                <a:spcPts val="50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4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36" name="Google Shape;36;p74"/>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75"/>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5"/>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76"/>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77"/>
          <p:cNvSpPr txBox="1"/>
          <p:nvPr>
            <p:ph type="title"/>
          </p:nvPr>
        </p:nvSpPr>
        <p:spPr>
          <a:xfrm>
            <a:off x="457200" y="273050"/>
            <a:ext cx="3008313" cy="1162050"/>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7"/>
          <p:cNvSpPr txBox="1"/>
          <p:nvPr>
            <p:ph idx="1" type="body"/>
          </p:nvPr>
        </p:nvSpPr>
        <p:spPr>
          <a:xfrm>
            <a:off x="3575050" y="273050"/>
            <a:ext cx="5111750" cy="5853113"/>
          </a:xfrm>
          <a:prstGeom prst="rect">
            <a:avLst/>
          </a:prstGeom>
          <a:noFill/>
          <a:ln>
            <a:noFill/>
          </a:ln>
        </p:spPr>
        <p:txBody>
          <a:bodyPr anchorCtr="0" anchor="t" bIns="50800" lIns="50800" spcFirstLastPara="1" rIns="91425" wrap="square" tIns="50800">
            <a:noAutofit/>
          </a:bodyPr>
          <a:lstStyle>
            <a:lvl1pPr indent="-431800" lvl="0" marL="457200" algn="l">
              <a:spcBef>
                <a:spcPts val="500"/>
              </a:spcBef>
              <a:spcAft>
                <a:spcPts val="0"/>
              </a:spcAft>
              <a:buSzPts val="3200"/>
              <a:buChar char="•"/>
              <a:defRPr sz="3200"/>
            </a:lvl1pPr>
            <a:lvl2pPr indent="-406400" lvl="1" marL="914400" algn="l">
              <a:spcBef>
                <a:spcPts val="400"/>
              </a:spcBef>
              <a:spcAft>
                <a:spcPts val="0"/>
              </a:spcAft>
              <a:buSzPts val="2800"/>
              <a:buChar char="•"/>
              <a:defRPr sz="2800"/>
            </a:lvl2pPr>
            <a:lvl3pPr indent="-381000" lvl="2" marL="1371600" algn="l">
              <a:spcBef>
                <a:spcPts val="400"/>
              </a:spcBef>
              <a:spcAft>
                <a:spcPts val="0"/>
              </a:spcAft>
              <a:buSzPts val="2400"/>
              <a:buChar char="•"/>
              <a:defRPr sz="2400"/>
            </a:lvl3pPr>
            <a:lvl4pPr indent="-355600" lvl="3" marL="1828800" algn="l">
              <a:spcBef>
                <a:spcPts val="300"/>
              </a:spcBef>
              <a:spcAft>
                <a:spcPts val="0"/>
              </a:spcAft>
              <a:buSzPts val="2000"/>
              <a:buChar char="•"/>
              <a:defRPr sz="2000"/>
            </a:lvl4pPr>
            <a:lvl5pPr indent="-355600" lvl="4" marL="2286000" algn="l">
              <a:spcBef>
                <a:spcPts val="300"/>
              </a:spcBef>
              <a:spcAft>
                <a:spcPts val="0"/>
              </a:spcAft>
              <a:buSzPts val="2000"/>
              <a:buChar char="-"/>
              <a:defRPr sz="2000"/>
            </a:lvl5pPr>
            <a:lvl6pPr indent="-355600" lvl="5" marL="2743200" algn="l">
              <a:spcBef>
                <a:spcPts val="300"/>
              </a:spcBef>
              <a:spcAft>
                <a:spcPts val="0"/>
              </a:spcAft>
              <a:buSzPts val="2000"/>
              <a:buChar char="-"/>
              <a:defRPr sz="2000"/>
            </a:lvl6pPr>
            <a:lvl7pPr indent="-355600" lvl="6" marL="3200400" algn="l">
              <a:spcBef>
                <a:spcPts val="300"/>
              </a:spcBef>
              <a:spcAft>
                <a:spcPts val="0"/>
              </a:spcAft>
              <a:buSzPts val="2000"/>
              <a:buChar char="-"/>
              <a:defRPr sz="2000"/>
            </a:lvl7pPr>
            <a:lvl8pPr indent="-355600" lvl="7" marL="3657600" algn="l">
              <a:spcBef>
                <a:spcPts val="300"/>
              </a:spcBef>
              <a:spcAft>
                <a:spcPts val="0"/>
              </a:spcAft>
              <a:buSzPts val="2000"/>
              <a:buChar char="-"/>
              <a:defRPr sz="2000"/>
            </a:lvl8pPr>
            <a:lvl9pPr indent="-355600" lvl="8" marL="4114800" algn="l">
              <a:spcBef>
                <a:spcPts val="300"/>
              </a:spcBef>
              <a:spcAft>
                <a:spcPts val="0"/>
              </a:spcAft>
              <a:buSzPts val="2000"/>
              <a:buChar char="-"/>
              <a:defRPr sz="2000"/>
            </a:lvl9pPr>
          </a:lstStyle>
          <a:p/>
        </p:txBody>
      </p:sp>
      <p:sp>
        <p:nvSpPr>
          <p:cNvPr id="45" name="Google Shape;45;p77"/>
          <p:cNvSpPr txBox="1"/>
          <p:nvPr>
            <p:ph idx="2" type="body"/>
          </p:nvPr>
        </p:nvSpPr>
        <p:spPr>
          <a:xfrm>
            <a:off x="457200" y="1435100"/>
            <a:ext cx="3008313" cy="4691063"/>
          </a:xfrm>
          <a:prstGeom prst="rect">
            <a:avLst/>
          </a:prstGeom>
          <a:noFill/>
          <a:ln>
            <a:noFill/>
          </a:ln>
        </p:spPr>
        <p:txBody>
          <a:bodyPr anchorCtr="0" anchor="t" bIns="50800" lIns="50800" spcFirstLastPara="1" rIns="91425" wrap="square" tIns="50800">
            <a:noAutofit/>
          </a:bodyPr>
          <a:lstStyle>
            <a:lvl1pPr indent="-228600" lvl="0" marL="457200" algn="l">
              <a:spcBef>
                <a:spcPts val="500"/>
              </a:spcBef>
              <a:spcAft>
                <a:spcPts val="0"/>
              </a:spcAft>
              <a:buSzPts val="1400"/>
              <a:buNone/>
              <a:defRPr sz="1400"/>
            </a:lvl1pPr>
            <a:lvl2pPr indent="-228600" lvl="1" marL="914400" algn="l">
              <a:spcBef>
                <a:spcPts val="400"/>
              </a:spcBef>
              <a:spcAft>
                <a:spcPts val="0"/>
              </a:spcAft>
              <a:buSzPts val="1200"/>
              <a:buNone/>
              <a:defRPr sz="1200"/>
            </a:lvl2pPr>
            <a:lvl3pPr indent="-228600" lvl="2" marL="1371600" algn="l">
              <a:spcBef>
                <a:spcPts val="4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46" name="Google Shape;46;p77"/>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78"/>
          <p:cNvSpPr txBox="1"/>
          <p:nvPr>
            <p:ph type="title"/>
          </p:nvPr>
        </p:nvSpPr>
        <p:spPr>
          <a:xfrm>
            <a:off x="1792288" y="4800600"/>
            <a:ext cx="5486400" cy="566738"/>
          </a:xfrm>
          <a:prstGeom prst="rect">
            <a:avLst/>
          </a:prstGeom>
          <a:noFill/>
          <a:ln>
            <a:noFill/>
          </a:ln>
        </p:spPr>
        <p:txBody>
          <a:bodyPr anchorCtr="0" anchor="b" bIns="50800" lIns="50800" spcFirstLastPara="1" rIns="91425" wrap="square" tIns="508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8"/>
          <p:cNvSpPr/>
          <p:nvPr>
            <p:ph idx="2" type="pic"/>
          </p:nvPr>
        </p:nvSpPr>
        <p:spPr>
          <a:xfrm>
            <a:off x="1792288" y="612775"/>
            <a:ext cx="5486400" cy="4114800"/>
          </a:xfrm>
          <a:prstGeom prst="rect">
            <a:avLst/>
          </a:prstGeom>
          <a:noFill/>
          <a:ln>
            <a:noFill/>
          </a:ln>
        </p:spPr>
      </p:sp>
      <p:sp>
        <p:nvSpPr>
          <p:cNvPr id="50" name="Google Shape;50;p78"/>
          <p:cNvSpPr txBox="1"/>
          <p:nvPr>
            <p:ph idx="1" type="body"/>
          </p:nvPr>
        </p:nvSpPr>
        <p:spPr>
          <a:xfrm>
            <a:off x="1792288" y="5367338"/>
            <a:ext cx="5486400" cy="804862"/>
          </a:xfrm>
          <a:prstGeom prst="rect">
            <a:avLst/>
          </a:prstGeom>
          <a:noFill/>
          <a:ln>
            <a:noFill/>
          </a:ln>
        </p:spPr>
        <p:txBody>
          <a:bodyPr anchorCtr="0" anchor="t" bIns="50800" lIns="50800" spcFirstLastPara="1" rIns="91425" wrap="square" tIns="50800">
            <a:noAutofit/>
          </a:bodyPr>
          <a:lstStyle>
            <a:lvl1pPr indent="-228600" lvl="0" marL="457200" algn="l">
              <a:spcBef>
                <a:spcPts val="500"/>
              </a:spcBef>
              <a:spcAft>
                <a:spcPts val="0"/>
              </a:spcAft>
              <a:buSzPts val="1400"/>
              <a:buNone/>
              <a:defRPr sz="1400"/>
            </a:lvl1pPr>
            <a:lvl2pPr indent="-228600" lvl="1" marL="914400" algn="l">
              <a:spcBef>
                <a:spcPts val="400"/>
              </a:spcBef>
              <a:spcAft>
                <a:spcPts val="0"/>
              </a:spcAft>
              <a:buSzPts val="1200"/>
              <a:buNone/>
              <a:defRPr sz="1200"/>
            </a:lvl2pPr>
            <a:lvl3pPr indent="-228600" lvl="2" marL="1371600" algn="l">
              <a:spcBef>
                <a:spcPts val="4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51" name="Google Shape;51;p78"/>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algn="ctr">
              <a:spcBef>
                <a:spcPts val="0"/>
              </a:spcBef>
              <a:spcAft>
                <a:spcPts val="0"/>
              </a:spcAft>
              <a:buNone/>
              <a:defRPr sz="1400">
                <a:solidFill>
                  <a:srgbClr val="5E574E"/>
                </a:solidFill>
                <a:latin typeface="Arial"/>
                <a:ea typeface="Arial"/>
                <a:cs typeface="Arial"/>
                <a:sym typeface="Arial"/>
              </a:defRPr>
            </a:lvl1pPr>
            <a:lvl2pPr indent="0" lvl="1" marL="0" algn="ctr">
              <a:spcBef>
                <a:spcPts val="0"/>
              </a:spcBef>
              <a:spcAft>
                <a:spcPts val="0"/>
              </a:spcAft>
              <a:buNone/>
              <a:defRPr sz="1400">
                <a:solidFill>
                  <a:srgbClr val="5E574E"/>
                </a:solidFill>
                <a:latin typeface="Arial"/>
                <a:ea typeface="Arial"/>
                <a:cs typeface="Arial"/>
                <a:sym typeface="Arial"/>
              </a:defRPr>
            </a:lvl2pPr>
            <a:lvl3pPr indent="0" lvl="2" marL="0" algn="ctr">
              <a:spcBef>
                <a:spcPts val="0"/>
              </a:spcBef>
              <a:spcAft>
                <a:spcPts val="0"/>
              </a:spcAft>
              <a:buNone/>
              <a:defRPr sz="1400">
                <a:solidFill>
                  <a:srgbClr val="5E574E"/>
                </a:solidFill>
                <a:latin typeface="Arial"/>
                <a:ea typeface="Arial"/>
                <a:cs typeface="Arial"/>
                <a:sym typeface="Arial"/>
              </a:defRPr>
            </a:lvl3pPr>
            <a:lvl4pPr indent="0" lvl="3" marL="0" algn="ctr">
              <a:spcBef>
                <a:spcPts val="0"/>
              </a:spcBef>
              <a:spcAft>
                <a:spcPts val="0"/>
              </a:spcAft>
              <a:buNone/>
              <a:defRPr sz="1400">
                <a:solidFill>
                  <a:srgbClr val="5E574E"/>
                </a:solidFill>
                <a:latin typeface="Arial"/>
                <a:ea typeface="Arial"/>
                <a:cs typeface="Arial"/>
                <a:sym typeface="Arial"/>
              </a:defRPr>
            </a:lvl4pPr>
            <a:lvl5pPr indent="0" lvl="4" marL="0" algn="ctr">
              <a:spcBef>
                <a:spcPts val="0"/>
              </a:spcBef>
              <a:spcAft>
                <a:spcPts val="0"/>
              </a:spcAft>
              <a:buNone/>
              <a:defRPr sz="1400">
                <a:solidFill>
                  <a:srgbClr val="5E574E"/>
                </a:solidFill>
                <a:latin typeface="Arial"/>
                <a:ea typeface="Arial"/>
                <a:cs typeface="Arial"/>
                <a:sym typeface="Arial"/>
              </a:defRPr>
            </a:lvl5pPr>
            <a:lvl6pPr indent="0" lvl="5" marL="0" algn="ctr">
              <a:spcBef>
                <a:spcPts val="0"/>
              </a:spcBef>
              <a:spcAft>
                <a:spcPts val="0"/>
              </a:spcAft>
              <a:buNone/>
              <a:defRPr sz="1400">
                <a:solidFill>
                  <a:srgbClr val="5E574E"/>
                </a:solidFill>
                <a:latin typeface="Arial"/>
                <a:ea typeface="Arial"/>
                <a:cs typeface="Arial"/>
                <a:sym typeface="Arial"/>
              </a:defRPr>
            </a:lvl6pPr>
            <a:lvl7pPr indent="0" lvl="6" marL="0" algn="ctr">
              <a:spcBef>
                <a:spcPts val="0"/>
              </a:spcBef>
              <a:spcAft>
                <a:spcPts val="0"/>
              </a:spcAft>
              <a:buNone/>
              <a:defRPr sz="1400">
                <a:solidFill>
                  <a:srgbClr val="5E574E"/>
                </a:solidFill>
                <a:latin typeface="Arial"/>
                <a:ea typeface="Arial"/>
                <a:cs typeface="Arial"/>
                <a:sym typeface="Arial"/>
              </a:defRPr>
            </a:lvl7pPr>
            <a:lvl8pPr indent="0" lvl="7" marL="0" algn="ctr">
              <a:spcBef>
                <a:spcPts val="0"/>
              </a:spcBef>
              <a:spcAft>
                <a:spcPts val="0"/>
              </a:spcAft>
              <a:buNone/>
              <a:defRPr sz="1400">
                <a:solidFill>
                  <a:srgbClr val="5E574E"/>
                </a:solidFill>
                <a:latin typeface="Arial"/>
                <a:ea typeface="Arial"/>
                <a:cs typeface="Arial"/>
                <a:sym typeface="Arial"/>
              </a:defRPr>
            </a:lvl8pPr>
            <a:lvl9pPr indent="0" lvl="8" mar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lvl1pPr lvl="0"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9pPr>
          </a:lstStyle>
          <a:p/>
        </p:txBody>
      </p:sp>
      <p:sp>
        <p:nvSpPr>
          <p:cNvPr id="11" name="Google Shape;11;p69"/>
          <p:cNvSpPr txBox="1"/>
          <p:nvPr>
            <p:ph idx="1" type="body"/>
          </p:nvPr>
        </p:nvSpPr>
        <p:spPr>
          <a:xfrm>
            <a:off x="457200" y="1295400"/>
            <a:ext cx="8178800" cy="5562600"/>
          </a:xfrm>
          <a:prstGeom prst="rect">
            <a:avLst/>
          </a:prstGeom>
          <a:noFill/>
          <a:ln>
            <a:noFill/>
          </a:ln>
        </p:spPr>
        <p:txBody>
          <a:bodyPr anchorCtr="0" anchor="t" bIns="50800" lIns="50800" spcFirstLastPara="1" rIns="91425" wrap="square" tIns="50800">
            <a:noAutofit/>
          </a:bodyPr>
          <a:lstStyle>
            <a:lvl1pPr indent="-355600" lvl="0" marL="457200" marR="0" rtl="0" algn="l">
              <a:spcBef>
                <a:spcPts val="500"/>
              </a:spcBef>
              <a:spcAft>
                <a:spcPts val="0"/>
              </a:spcAft>
              <a:buClr>
                <a:srgbClr val="000000"/>
              </a:buClr>
              <a:buSzPts val="2000"/>
              <a:buFont typeface="Tahoma"/>
              <a:buChar char="•"/>
              <a:defRPr b="0" i="0" sz="2000" u="none" cap="none" strike="noStrike">
                <a:solidFill>
                  <a:schemeClr val="dk1"/>
                </a:solidFill>
                <a:latin typeface="Tahoma"/>
                <a:ea typeface="Tahoma"/>
                <a:cs typeface="Tahoma"/>
                <a:sym typeface="Tahoma"/>
              </a:defRPr>
            </a:lvl1pPr>
            <a:lvl2pPr indent="-342900" lvl="1" marL="914400" marR="0" rtl="0" algn="l">
              <a:spcBef>
                <a:spcPts val="400"/>
              </a:spcBef>
              <a:spcAft>
                <a:spcPts val="0"/>
              </a:spcAft>
              <a:buClr>
                <a:srgbClr val="000000"/>
              </a:buClr>
              <a:buSzPts val="1800"/>
              <a:buFont typeface="Tahoma"/>
              <a:buChar char="•"/>
              <a:defRPr b="0" i="0" sz="1800" u="none" cap="none" strike="noStrike">
                <a:solidFill>
                  <a:schemeClr val="dk1"/>
                </a:solidFill>
                <a:latin typeface="Tahoma"/>
                <a:ea typeface="Tahoma"/>
                <a:cs typeface="Tahoma"/>
                <a:sym typeface="Tahoma"/>
              </a:defRPr>
            </a:lvl2pPr>
            <a:lvl3pPr indent="-330200" lvl="2" marL="1371600" marR="0" rtl="0" algn="l">
              <a:spcBef>
                <a:spcPts val="400"/>
              </a:spcBef>
              <a:spcAft>
                <a:spcPts val="0"/>
              </a:spcAft>
              <a:buClr>
                <a:srgbClr val="000000"/>
              </a:buClr>
              <a:buSzPts val="1600"/>
              <a:buFont typeface="Tahoma"/>
              <a:buChar char="•"/>
              <a:defRPr b="0" i="0" sz="1600" u="none" cap="none" strike="noStrike">
                <a:solidFill>
                  <a:schemeClr val="dk1"/>
                </a:solidFill>
                <a:latin typeface="Tahoma"/>
                <a:ea typeface="Tahoma"/>
                <a:cs typeface="Tahoma"/>
                <a:sym typeface="Tahoma"/>
              </a:defRPr>
            </a:lvl3pPr>
            <a:lvl4pPr indent="-317500" lvl="3" marL="18288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4pPr>
            <a:lvl5pPr indent="-317500" lvl="4" marL="22860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5pPr>
            <a:lvl6pPr indent="-317500" lvl="5" marL="27432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6pPr>
            <a:lvl7pPr indent="-317500" lvl="6" marL="32004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7pPr>
            <a:lvl8pPr indent="-317500" lvl="7" marL="36576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8pPr>
            <a:lvl9pPr indent="-317500" lvl="8" marL="4114800" marR="0" rtl="0" algn="l">
              <a:spcBef>
                <a:spcPts val="300"/>
              </a:spcBef>
              <a:spcAft>
                <a:spcPts val="0"/>
              </a:spcAft>
              <a:buClr>
                <a:srgbClr val="000000"/>
              </a:buClr>
              <a:buSzPts val="1400"/>
              <a:buFont typeface="Tahoma"/>
              <a:buChar char="-"/>
              <a:defRPr b="0" i="0" sz="1400" u="none" cap="none" strike="noStrike">
                <a:solidFill>
                  <a:schemeClr val="dk1"/>
                </a:solidFill>
                <a:latin typeface="Tahoma"/>
                <a:ea typeface="Tahoma"/>
                <a:cs typeface="Tahoma"/>
                <a:sym typeface="Tahoma"/>
              </a:defRPr>
            </a:lvl9pPr>
          </a:lstStyle>
          <a:p/>
        </p:txBody>
      </p:sp>
      <p:sp>
        <p:nvSpPr>
          <p:cNvPr id="12" name="Google Shape;12;p69"/>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spcAft>
                <a:spcPts val="0"/>
              </a:spcAft>
              <a:buNone/>
              <a:defRPr b="0" i="0" sz="1400" u="none" cap="none" strike="noStrike">
                <a:solidFill>
                  <a:srgbClr val="5E574E"/>
                </a:solidFill>
                <a:latin typeface="Arial"/>
                <a:ea typeface="Arial"/>
                <a:cs typeface="Arial"/>
                <a:sym typeface="Arial"/>
              </a:defRPr>
            </a:lvl1pPr>
            <a:lvl2pPr indent="0" lvl="1" marL="0" marR="0" rtl="0" algn="ctr">
              <a:spcBef>
                <a:spcPts val="0"/>
              </a:spcBef>
              <a:spcAft>
                <a:spcPts val="0"/>
              </a:spcAft>
              <a:buNone/>
              <a:defRPr b="0" i="0" sz="1400" u="none" cap="none" strike="noStrike">
                <a:solidFill>
                  <a:srgbClr val="5E574E"/>
                </a:solidFill>
                <a:latin typeface="Arial"/>
                <a:ea typeface="Arial"/>
                <a:cs typeface="Arial"/>
                <a:sym typeface="Arial"/>
              </a:defRPr>
            </a:lvl2pPr>
            <a:lvl3pPr indent="0" lvl="2" marL="0" marR="0" rtl="0" algn="ctr">
              <a:spcBef>
                <a:spcPts val="0"/>
              </a:spcBef>
              <a:spcAft>
                <a:spcPts val="0"/>
              </a:spcAft>
              <a:buNone/>
              <a:defRPr b="0" i="0" sz="1400" u="none" cap="none" strike="noStrike">
                <a:solidFill>
                  <a:srgbClr val="5E574E"/>
                </a:solidFill>
                <a:latin typeface="Arial"/>
                <a:ea typeface="Arial"/>
                <a:cs typeface="Arial"/>
                <a:sym typeface="Arial"/>
              </a:defRPr>
            </a:lvl3pPr>
            <a:lvl4pPr indent="0" lvl="3" marL="0" marR="0" rtl="0" algn="ctr">
              <a:spcBef>
                <a:spcPts val="0"/>
              </a:spcBef>
              <a:spcAft>
                <a:spcPts val="0"/>
              </a:spcAft>
              <a:buNone/>
              <a:defRPr b="0" i="0" sz="1400" u="none" cap="none" strike="noStrike">
                <a:solidFill>
                  <a:srgbClr val="5E574E"/>
                </a:solidFill>
                <a:latin typeface="Arial"/>
                <a:ea typeface="Arial"/>
                <a:cs typeface="Arial"/>
                <a:sym typeface="Arial"/>
              </a:defRPr>
            </a:lvl4pPr>
            <a:lvl5pPr indent="0" lvl="4" marL="0" marR="0" rtl="0" algn="ctr">
              <a:spcBef>
                <a:spcPts val="0"/>
              </a:spcBef>
              <a:spcAft>
                <a:spcPts val="0"/>
              </a:spcAft>
              <a:buNone/>
              <a:defRPr b="0" i="0" sz="1400" u="none" cap="none" strike="noStrike">
                <a:solidFill>
                  <a:srgbClr val="5E574E"/>
                </a:solidFill>
                <a:latin typeface="Arial"/>
                <a:ea typeface="Arial"/>
                <a:cs typeface="Arial"/>
                <a:sym typeface="Arial"/>
              </a:defRPr>
            </a:lvl5pPr>
            <a:lvl6pPr indent="0" lvl="5" marL="0" marR="0" rtl="0" algn="ctr">
              <a:spcBef>
                <a:spcPts val="0"/>
              </a:spcBef>
              <a:spcAft>
                <a:spcPts val="0"/>
              </a:spcAft>
              <a:buNone/>
              <a:defRPr b="0" i="0" sz="1400" u="none" cap="none" strike="noStrike">
                <a:solidFill>
                  <a:srgbClr val="5E574E"/>
                </a:solidFill>
                <a:latin typeface="Arial"/>
                <a:ea typeface="Arial"/>
                <a:cs typeface="Arial"/>
                <a:sym typeface="Arial"/>
              </a:defRPr>
            </a:lvl6pPr>
            <a:lvl7pPr indent="0" lvl="6" marL="0" marR="0" rtl="0" algn="ctr">
              <a:spcBef>
                <a:spcPts val="0"/>
              </a:spcBef>
              <a:spcAft>
                <a:spcPts val="0"/>
              </a:spcAft>
              <a:buNone/>
              <a:defRPr b="0" i="0" sz="1400" u="none" cap="none" strike="noStrike">
                <a:solidFill>
                  <a:srgbClr val="5E574E"/>
                </a:solidFill>
                <a:latin typeface="Arial"/>
                <a:ea typeface="Arial"/>
                <a:cs typeface="Arial"/>
                <a:sym typeface="Arial"/>
              </a:defRPr>
            </a:lvl7pPr>
            <a:lvl8pPr indent="0" lvl="7" marL="0" marR="0" rtl="0" algn="ctr">
              <a:spcBef>
                <a:spcPts val="0"/>
              </a:spcBef>
              <a:spcAft>
                <a:spcPts val="0"/>
              </a:spcAft>
              <a:buNone/>
              <a:defRPr b="0" i="0" sz="1400" u="none" cap="none" strike="noStrike">
                <a:solidFill>
                  <a:srgbClr val="5E574E"/>
                </a:solidFill>
                <a:latin typeface="Arial"/>
                <a:ea typeface="Arial"/>
                <a:cs typeface="Arial"/>
                <a:sym typeface="Arial"/>
              </a:defRPr>
            </a:lvl8pPr>
            <a:lvl9pPr indent="0" lvl="8" marL="0" marR="0" rtl="0" algn="ctr">
              <a:spcBef>
                <a:spcPts val="0"/>
              </a:spcBef>
              <a:spcAft>
                <a:spcPts val="0"/>
              </a:spcAft>
              <a:buNone/>
              <a:defRPr b="0" i="0" sz="1400" u="none" cap="none" strike="noStrike">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81"/>
          <p:cNvSpPr txBox="1"/>
          <p:nvPr>
            <p:ph type="title"/>
          </p:nvPr>
        </p:nvSpPr>
        <p:spPr>
          <a:xfrm>
            <a:off x="914400" y="0"/>
            <a:ext cx="7721600" cy="1828800"/>
          </a:xfrm>
          <a:prstGeom prst="rect">
            <a:avLst/>
          </a:prstGeom>
          <a:noFill/>
          <a:ln>
            <a:noFill/>
          </a:ln>
        </p:spPr>
        <p:txBody>
          <a:bodyPr anchorCtr="0" anchor="b" bIns="50800" lIns="50800" spcFirstLastPara="1" rIns="91425" wrap="square" tIns="50800">
            <a:noAutofit/>
          </a:bodyPr>
          <a:lstStyle>
            <a:lvl1pPr lvl="0"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1" i="0" sz="2400" u="none" cap="none" strike="noStrike">
                <a:solidFill>
                  <a:schemeClr val="dk1"/>
                </a:solidFill>
                <a:latin typeface="Helvetica Neue"/>
                <a:ea typeface="Helvetica Neue"/>
                <a:cs typeface="Helvetica Neue"/>
                <a:sym typeface="Helvetica Neue"/>
              </a:defRPr>
            </a:lvl9pPr>
          </a:lstStyle>
          <a:p/>
        </p:txBody>
      </p:sp>
      <p:sp>
        <p:nvSpPr>
          <p:cNvPr id="62" name="Google Shape;62;p81"/>
          <p:cNvSpPr txBox="1"/>
          <p:nvPr>
            <p:ph idx="1" type="body"/>
          </p:nvPr>
        </p:nvSpPr>
        <p:spPr>
          <a:xfrm>
            <a:off x="2133600" y="3886200"/>
            <a:ext cx="6400800" cy="2971800"/>
          </a:xfrm>
          <a:prstGeom prst="rect">
            <a:avLst/>
          </a:prstGeom>
          <a:noFill/>
          <a:ln>
            <a:noFill/>
          </a:ln>
        </p:spPr>
        <p:txBody>
          <a:bodyPr anchorCtr="0" anchor="t" bIns="50800" lIns="50800" spcFirstLastPara="1" rIns="91425" wrap="square" tIns="50800">
            <a:noAutofit/>
          </a:bodyPr>
          <a:lstStyle>
            <a:lvl1pPr indent="-228600" lvl="0" marL="457200" marR="0" rtl="0" algn="l">
              <a:spcBef>
                <a:spcPts val="600"/>
              </a:spcBef>
              <a:spcAft>
                <a:spcPts val="0"/>
              </a:spcAft>
              <a:buSzPts val="1400"/>
              <a:buNone/>
              <a:defRPr b="0" i="0" sz="2000" u="none" cap="none" strike="noStrike">
                <a:solidFill>
                  <a:schemeClr val="dk1"/>
                </a:solidFill>
                <a:latin typeface="Arial Black"/>
                <a:ea typeface="Arial Black"/>
                <a:cs typeface="Arial Black"/>
                <a:sym typeface="Arial Black"/>
              </a:defRPr>
            </a:lvl1pPr>
            <a:lvl2pPr indent="-228600" lvl="1" marL="914400" marR="0" rtl="0" algn="ctr">
              <a:spcBef>
                <a:spcPts val="400"/>
              </a:spcBef>
              <a:spcAft>
                <a:spcPts val="0"/>
              </a:spcAft>
              <a:buSzPts val="1400"/>
              <a:buNone/>
              <a:defRPr b="0" i="0" sz="1800" u="none" cap="none" strike="noStrike">
                <a:solidFill>
                  <a:schemeClr val="dk1"/>
                </a:solidFill>
                <a:latin typeface="Tahoma"/>
                <a:ea typeface="Tahoma"/>
                <a:cs typeface="Tahoma"/>
                <a:sym typeface="Tahoma"/>
              </a:defRPr>
            </a:lvl2pPr>
            <a:lvl3pPr indent="-228600" lvl="2" marL="1371600" marR="0" rtl="0" algn="ctr">
              <a:spcBef>
                <a:spcPts val="400"/>
              </a:spcBef>
              <a:spcAft>
                <a:spcPts val="0"/>
              </a:spcAft>
              <a:buSzPts val="1400"/>
              <a:buNone/>
              <a:defRPr b="0" i="0" sz="1600" u="none" cap="none" strike="noStrike">
                <a:solidFill>
                  <a:schemeClr val="dk1"/>
                </a:solidFill>
                <a:latin typeface="Tahoma"/>
                <a:ea typeface="Tahoma"/>
                <a:cs typeface="Tahoma"/>
                <a:sym typeface="Tahoma"/>
              </a:defRPr>
            </a:lvl3pPr>
            <a:lvl4pPr indent="-228600" lvl="3" marL="18288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4pPr>
            <a:lvl5pPr indent="-228600" lvl="4" marL="22860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5pPr>
            <a:lvl6pPr indent="-228600" lvl="5" marL="27432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6pPr>
            <a:lvl7pPr indent="-228600" lvl="6" marL="32004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7pPr>
            <a:lvl8pPr indent="-228600" lvl="7" marL="36576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8pPr>
            <a:lvl9pPr indent="-228600" lvl="8" marL="4114800" marR="0" rtl="0" algn="ctr">
              <a:spcBef>
                <a:spcPts val="300"/>
              </a:spcBef>
              <a:spcAft>
                <a:spcPts val="0"/>
              </a:spcAft>
              <a:buSzPts val="1400"/>
              <a:buNone/>
              <a:defRPr b="0" i="0" sz="1400" u="none" cap="none" strike="noStrike">
                <a:solidFill>
                  <a:schemeClr val="dk1"/>
                </a:solidFill>
                <a:latin typeface="Tahoma"/>
                <a:ea typeface="Tahoma"/>
                <a:cs typeface="Tahoma"/>
                <a:sym typeface="Tahoma"/>
              </a:defRPr>
            </a:lvl9pPr>
          </a:lstStyle>
          <a:p/>
        </p:txBody>
      </p:sp>
      <p:sp>
        <p:nvSpPr>
          <p:cNvPr id="63" name="Google Shape;63;p81"/>
          <p:cNvSpPr txBox="1"/>
          <p:nvPr>
            <p:ph idx="12" type="sldNum"/>
          </p:nvPr>
        </p:nvSpPr>
        <p:spPr>
          <a:xfrm>
            <a:off x="7361238" y="6438900"/>
            <a:ext cx="312737" cy="3048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spcAft>
                <a:spcPts val="0"/>
              </a:spcAft>
              <a:buNone/>
              <a:defRPr sz="1400">
                <a:solidFill>
                  <a:srgbClr val="5E574E"/>
                </a:solidFill>
                <a:latin typeface="Arial"/>
                <a:ea typeface="Arial"/>
                <a:cs typeface="Arial"/>
                <a:sym typeface="Arial"/>
              </a:defRPr>
            </a:lvl1pPr>
            <a:lvl2pPr indent="0" lvl="1" marL="0" marR="0" rtl="0" algn="ctr">
              <a:spcBef>
                <a:spcPts val="0"/>
              </a:spcBef>
              <a:spcAft>
                <a:spcPts val="0"/>
              </a:spcAft>
              <a:buNone/>
              <a:defRPr sz="1400">
                <a:solidFill>
                  <a:srgbClr val="5E574E"/>
                </a:solidFill>
                <a:latin typeface="Arial"/>
                <a:ea typeface="Arial"/>
                <a:cs typeface="Arial"/>
                <a:sym typeface="Arial"/>
              </a:defRPr>
            </a:lvl2pPr>
            <a:lvl3pPr indent="0" lvl="2" marL="0" marR="0" rtl="0" algn="ctr">
              <a:spcBef>
                <a:spcPts val="0"/>
              </a:spcBef>
              <a:spcAft>
                <a:spcPts val="0"/>
              </a:spcAft>
              <a:buNone/>
              <a:defRPr sz="1400">
                <a:solidFill>
                  <a:srgbClr val="5E574E"/>
                </a:solidFill>
                <a:latin typeface="Arial"/>
                <a:ea typeface="Arial"/>
                <a:cs typeface="Arial"/>
                <a:sym typeface="Arial"/>
              </a:defRPr>
            </a:lvl3pPr>
            <a:lvl4pPr indent="0" lvl="3" marL="0" marR="0" rtl="0" algn="ctr">
              <a:spcBef>
                <a:spcPts val="0"/>
              </a:spcBef>
              <a:spcAft>
                <a:spcPts val="0"/>
              </a:spcAft>
              <a:buNone/>
              <a:defRPr sz="1400">
                <a:solidFill>
                  <a:srgbClr val="5E574E"/>
                </a:solidFill>
                <a:latin typeface="Arial"/>
                <a:ea typeface="Arial"/>
                <a:cs typeface="Arial"/>
                <a:sym typeface="Arial"/>
              </a:defRPr>
            </a:lvl4pPr>
            <a:lvl5pPr indent="0" lvl="4" marL="0" marR="0" rtl="0" algn="ctr">
              <a:spcBef>
                <a:spcPts val="0"/>
              </a:spcBef>
              <a:spcAft>
                <a:spcPts val="0"/>
              </a:spcAft>
              <a:buNone/>
              <a:defRPr sz="1400">
                <a:solidFill>
                  <a:srgbClr val="5E574E"/>
                </a:solidFill>
                <a:latin typeface="Arial"/>
                <a:ea typeface="Arial"/>
                <a:cs typeface="Arial"/>
                <a:sym typeface="Arial"/>
              </a:defRPr>
            </a:lvl5pPr>
            <a:lvl6pPr indent="0" lvl="5" marL="0" marR="0" rtl="0" algn="ctr">
              <a:spcBef>
                <a:spcPts val="0"/>
              </a:spcBef>
              <a:spcAft>
                <a:spcPts val="0"/>
              </a:spcAft>
              <a:buNone/>
              <a:defRPr sz="1400">
                <a:solidFill>
                  <a:srgbClr val="5E574E"/>
                </a:solidFill>
                <a:latin typeface="Arial"/>
                <a:ea typeface="Arial"/>
                <a:cs typeface="Arial"/>
                <a:sym typeface="Arial"/>
              </a:defRPr>
            </a:lvl6pPr>
            <a:lvl7pPr indent="0" lvl="6" marL="0" marR="0" rtl="0" algn="ctr">
              <a:spcBef>
                <a:spcPts val="0"/>
              </a:spcBef>
              <a:spcAft>
                <a:spcPts val="0"/>
              </a:spcAft>
              <a:buNone/>
              <a:defRPr sz="1400">
                <a:solidFill>
                  <a:srgbClr val="5E574E"/>
                </a:solidFill>
                <a:latin typeface="Arial"/>
                <a:ea typeface="Arial"/>
                <a:cs typeface="Arial"/>
                <a:sym typeface="Arial"/>
              </a:defRPr>
            </a:lvl7pPr>
            <a:lvl8pPr indent="0" lvl="7" marL="0" marR="0" rtl="0" algn="ctr">
              <a:spcBef>
                <a:spcPts val="0"/>
              </a:spcBef>
              <a:spcAft>
                <a:spcPts val="0"/>
              </a:spcAft>
              <a:buNone/>
              <a:defRPr sz="1400">
                <a:solidFill>
                  <a:srgbClr val="5E574E"/>
                </a:solidFill>
                <a:latin typeface="Arial"/>
                <a:ea typeface="Arial"/>
                <a:cs typeface="Arial"/>
                <a:sym typeface="Arial"/>
              </a:defRPr>
            </a:lvl8pPr>
            <a:lvl9pPr indent="0" lvl="8" marL="0" marR="0" rtl="0" algn="ctr">
              <a:spcBef>
                <a:spcPts val="0"/>
              </a:spcBef>
              <a:spcAft>
                <a:spcPts val="0"/>
              </a:spcAft>
              <a:buNone/>
              <a:defRPr sz="1400">
                <a:solidFill>
                  <a:srgbClr val="5E574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64" name="Google Shape;64;p81"/>
          <p:cNvPicPr preferRelativeResize="0"/>
          <p:nvPr/>
        </p:nvPicPr>
        <p:blipFill rotWithShape="1">
          <a:blip r:embed="rId1">
            <a:alphaModFix/>
          </a:blip>
          <a:srcRect b="0" l="0" r="0" t="0"/>
          <a:stretch/>
        </p:blipFill>
        <p:spPr>
          <a:xfrm>
            <a:off x="914400" y="1828800"/>
            <a:ext cx="8229600" cy="384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playground.tensorflow.org/" TargetMode="External"/><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playground.tensorflow.org/" TargetMode="External"/><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www.neuron.yale.edu/" TargetMode="External"/><Relationship Id="rId4" Type="http://schemas.openxmlformats.org/officeDocument/2006/relationships/image" Target="../media/image71.png"/><Relationship Id="rId5"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66.png"/><Relationship Id="rId5" Type="http://schemas.openxmlformats.org/officeDocument/2006/relationships/hyperlink" Target="https://www.youtube.com/watch?v=HYLyhXRp298"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diwww.epfl.ch/~gerstner/SPNM/SPNM.html" TargetMode="Externa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ph type="ctrTitle"/>
          </p:nvPr>
        </p:nvSpPr>
        <p:spPr>
          <a:xfrm>
            <a:off x="1169570" y="2839536"/>
            <a:ext cx="6457949" cy="903230"/>
          </a:xfrm>
          <a:prstGeom prst="rect">
            <a:avLst/>
          </a:prstGeom>
          <a:noFill/>
          <a:ln>
            <a:noFill/>
          </a:ln>
        </p:spPr>
        <p:txBody>
          <a:bodyPr anchorCtr="0" anchor="b" bIns="50800" lIns="50800" spcFirstLastPara="1" rIns="91425" wrap="square" tIns="50800">
            <a:normAutofit/>
          </a:bodyPr>
          <a:lstStyle/>
          <a:p>
            <a:pPr indent="0" lvl="0" marL="39688" rtl="0" algn="ctr">
              <a:spcBef>
                <a:spcPts val="0"/>
              </a:spcBef>
              <a:spcAft>
                <a:spcPts val="0"/>
              </a:spcAft>
              <a:buNone/>
            </a:pPr>
            <a:r>
              <a:rPr lang="en-US" sz="3000"/>
              <a:t>18. Artificial Neural Networks</a:t>
            </a:r>
            <a:endParaRPr/>
          </a:p>
        </p:txBody>
      </p:sp>
      <p:sp>
        <p:nvSpPr>
          <p:cNvPr id="118" name="Google Shape;118;p1"/>
          <p:cNvSpPr txBox="1"/>
          <p:nvPr>
            <p:ph idx="1" type="subTitle"/>
          </p:nvPr>
        </p:nvSpPr>
        <p:spPr>
          <a:xfrm>
            <a:off x="1741070" y="4018464"/>
            <a:ext cx="5886450" cy="602826"/>
          </a:xfrm>
          <a:prstGeom prst="rect">
            <a:avLst/>
          </a:prstGeom>
          <a:solidFill>
            <a:schemeClr val="lt1"/>
          </a:solidFill>
          <a:ln>
            <a:noFill/>
          </a:ln>
        </p:spPr>
        <p:txBody>
          <a:bodyPr anchorCtr="0" anchor="t" bIns="50800" lIns="50800" spcFirstLastPara="1" rIns="91425" wrap="square" tIns="50800">
            <a:normAutofit fontScale="92500" lnSpcReduction="20000"/>
          </a:bodyPr>
          <a:lstStyle/>
          <a:p>
            <a:pPr indent="0" lvl="0" marL="0" rtl="0" algn="ctr">
              <a:spcBef>
                <a:spcPts val="0"/>
              </a:spcBef>
              <a:spcAft>
                <a:spcPts val="0"/>
              </a:spcAft>
              <a:buSzPct val="100000"/>
              <a:buNone/>
            </a:pPr>
            <a:r>
              <a:rPr b="1" lang="en-US" sz="1800">
                <a:solidFill>
                  <a:srgbClr val="7F7F7F"/>
                </a:solidFill>
              </a:rPr>
              <a:t>Professor Wei-Min Shen</a:t>
            </a:r>
            <a:endParaRPr/>
          </a:p>
          <a:p>
            <a:pPr indent="0" lvl="0" marL="0" rtl="0" algn="ctr">
              <a:spcBef>
                <a:spcPts val="500"/>
              </a:spcBef>
              <a:spcAft>
                <a:spcPts val="0"/>
              </a:spcAft>
              <a:buSzPct val="100000"/>
              <a:buNone/>
            </a:pPr>
            <a:r>
              <a:rPr b="1" lang="en-US" sz="1800">
                <a:solidFill>
                  <a:srgbClr val="7F7F7F"/>
                </a:solidFill>
              </a:rPr>
              <a:t>University of Southern California</a:t>
            </a:r>
            <a:endParaRPr/>
          </a:p>
          <a:p>
            <a:pPr indent="0" lvl="0" marL="0" rtl="0" algn="ctr">
              <a:spcBef>
                <a:spcPts val="500"/>
              </a:spcBef>
              <a:spcAft>
                <a:spcPts val="0"/>
              </a:spcAft>
              <a:buSzPct val="100000"/>
              <a:buNone/>
            </a:pPr>
            <a:r>
              <a:t/>
            </a:r>
            <a:endParaRPr b="1" sz="1800">
              <a:solidFill>
                <a:srgbClr val="7F7F7F"/>
              </a:solidFill>
            </a:endParaRPr>
          </a:p>
          <a:p>
            <a:pPr indent="0" lvl="0" marL="0" rtl="0" algn="ctr">
              <a:spcBef>
                <a:spcPts val="500"/>
              </a:spcBef>
              <a:spcAft>
                <a:spcPts val="0"/>
              </a:spcAft>
              <a:buSzPct val="100000"/>
              <a:buNone/>
            </a:pPr>
            <a:r>
              <a:t/>
            </a:r>
            <a:endParaRPr b="1" sz="1800">
              <a:solidFill>
                <a:srgbClr val="7F7F7F"/>
              </a:solidFill>
            </a:endParaRPr>
          </a:p>
          <a:p>
            <a:pPr indent="0" lvl="0" marL="0" rtl="0" algn="ctr">
              <a:spcBef>
                <a:spcPts val="500"/>
              </a:spcBef>
              <a:spcAft>
                <a:spcPts val="0"/>
              </a:spcAft>
              <a:buSzPct val="100000"/>
              <a:buNone/>
            </a:pPr>
            <a:r>
              <a:t/>
            </a:r>
            <a:endParaRPr b="1">
              <a:solidFill>
                <a:srgbClr val="7F7F7F"/>
              </a:solidFill>
            </a:endParaRPr>
          </a:p>
        </p:txBody>
      </p:sp>
      <p:sp>
        <p:nvSpPr>
          <p:cNvPr id="119" name="Google Shape;119;p1"/>
          <p:cNvSpPr txBox="1"/>
          <p:nvPr/>
        </p:nvSpPr>
        <p:spPr>
          <a:xfrm>
            <a:off x="1257300" y="1421308"/>
            <a:ext cx="6457950" cy="1245692"/>
          </a:xfrm>
          <a:prstGeom prst="rect">
            <a:avLst/>
          </a:prstGeom>
          <a:solidFill>
            <a:srgbClr val="FF6600"/>
          </a:solidFill>
          <a:ln>
            <a:noFill/>
          </a:ln>
        </p:spPr>
        <p:txBody>
          <a:bodyPr anchorCtr="0" anchor="ctr" bIns="26775" lIns="26775" spcFirstLastPara="1" rIns="57250" wrap="square" tIns="26775">
            <a:noAutofit/>
          </a:bodyPr>
          <a:lstStyle/>
          <a:p>
            <a:pPr indent="-6350" lvl="0" marL="6350" marR="0" rtl="0" algn="ctr">
              <a:spcBef>
                <a:spcPts val="0"/>
              </a:spcBef>
              <a:spcAft>
                <a:spcPts val="0"/>
              </a:spcAft>
              <a:buNone/>
            </a:pPr>
            <a:r>
              <a:rPr b="1" i="0" lang="en-US" sz="2700" u="none" cap="none" strike="noStrike">
                <a:solidFill>
                  <a:schemeClr val="dk1"/>
                </a:solidFill>
                <a:latin typeface="Helvetica Neue"/>
                <a:ea typeface="Helvetica Neue"/>
                <a:cs typeface="Helvetica Neue"/>
                <a:sym typeface="Helvetica Neue"/>
              </a:rPr>
              <a:t>CSCI 561 </a:t>
            </a:r>
            <a:br>
              <a:rPr b="1" i="0" lang="en-US" sz="2700" u="none" cap="none" strike="noStrike">
                <a:solidFill>
                  <a:schemeClr val="dk1"/>
                </a:solidFill>
                <a:latin typeface="Helvetica Neue"/>
                <a:ea typeface="Helvetica Neue"/>
                <a:cs typeface="Helvetica Neue"/>
                <a:sym typeface="Helvetica Neue"/>
              </a:rPr>
            </a:br>
            <a:r>
              <a:rPr b="1" i="0" lang="en-US" sz="2700" u="none" cap="none" strike="noStrike">
                <a:solidFill>
                  <a:schemeClr val="dk1"/>
                </a:solidFill>
                <a:latin typeface="Helvetica Neue"/>
                <a:ea typeface="Helvetica Neue"/>
                <a:cs typeface="Helvetica Neue"/>
                <a:sym typeface="Helvetica Neue"/>
              </a:rPr>
              <a:t>Foundation for Artificial Intelligence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0"/>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5" name="Google Shape;275;p10"/>
          <p:cNvSpPr txBox="1"/>
          <p:nvPr>
            <p:ph type="title"/>
          </p:nvPr>
        </p:nvSpPr>
        <p:spPr>
          <a:xfrm>
            <a:off x="666750" y="533400"/>
            <a:ext cx="7772400" cy="787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800"/>
              <a:t>Feed-Forward Example</a:t>
            </a:r>
            <a:endParaRPr/>
          </a:p>
        </p:txBody>
      </p:sp>
      <p:sp>
        <p:nvSpPr>
          <p:cNvPr id="276" name="Google Shape;276;p10"/>
          <p:cNvSpPr txBox="1"/>
          <p:nvPr>
            <p:ph idx="1" type="body"/>
          </p:nvPr>
        </p:nvSpPr>
        <p:spPr>
          <a:xfrm>
            <a:off x="685800" y="1433513"/>
            <a:ext cx="7974013" cy="488315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400"/>
              <a:buChar char="•"/>
            </a:pPr>
            <a:r>
              <a:rPr lang="en-US" sz="2400"/>
              <a:t>Feed-forward networks provide a parameterized family of nonlinear functions</a:t>
            </a:r>
            <a:endParaRPr/>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342900" lvl="0" marL="382588" rtl="0" algn="l">
              <a:spcBef>
                <a:spcPts val="500"/>
              </a:spcBef>
              <a:spcAft>
                <a:spcPts val="0"/>
              </a:spcAft>
              <a:buSzPts val="2400"/>
              <a:buChar char="•"/>
            </a:pPr>
            <a:r>
              <a:rPr lang="en-US" sz="2400"/>
              <a:t>a</a:t>
            </a:r>
            <a:r>
              <a:rPr baseline="-25000" lang="en-US" sz="2400"/>
              <a:t>5</a:t>
            </a:r>
            <a:r>
              <a:rPr lang="en-US" sz="2400"/>
              <a:t> = g(W</a:t>
            </a:r>
            <a:r>
              <a:rPr baseline="-25000" lang="en-US" sz="2400"/>
              <a:t>3,5</a:t>
            </a:r>
            <a:r>
              <a:rPr lang="en-US" sz="2400"/>
              <a:t>a</a:t>
            </a:r>
            <a:r>
              <a:rPr baseline="-25000" lang="en-US" sz="2400"/>
              <a:t>3</a:t>
            </a:r>
            <a:r>
              <a:rPr lang="en-US" sz="2400"/>
              <a:t> + W</a:t>
            </a:r>
            <a:r>
              <a:rPr baseline="-25000" lang="en-US" sz="2400"/>
              <a:t>4,5</a:t>
            </a:r>
            <a:r>
              <a:rPr lang="en-US" sz="2400"/>
              <a:t>a</a:t>
            </a:r>
            <a:r>
              <a:rPr baseline="-25000" lang="en-US" sz="2400"/>
              <a:t>4</a:t>
            </a:r>
            <a:r>
              <a:rPr lang="en-US" sz="2400"/>
              <a:t>)</a:t>
            </a:r>
            <a:endParaRPr/>
          </a:p>
          <a:p>
            <a:pPr indent="-342900" lvl="0" marL="382588" rtl="0" algn="l">
              <a:spcBef>
                <a:spcPts val="500"/>
              </a:spcBef>
              <a:spcAft>
                <a:spcPts val="0"/>
              </a:spcAft>
              <a:buSzPts val="2400"/>
              <a:buFont typeface="Noto Sans Symbols"/>
              <a:buNone/>
            </a:pPr>
            <a:r>
              <a:rPr lang="en-US" sz="2400"/>
              <a:t>		=g(W</a:t>
            </a:r>
            <a:r>
              <a:rPr baseline="-25000" lang="en-US" sz="2400"/>
              <a:t>3,5</a:t>
            </a:r>
            <a:r>
              <a:rPr lang="en-US" sz="2400"/>
              <a:t>g(W</a:t>
            </a:r>
            <a:r>
              <a:rPr baseline="-25000" lang="en-US" sz="2400"/>
              <a:t>1,3</a:t>
            </a:r>
            <a:r>
              <a:rPr lang="en-US" sz="2400"/>
              <a:t>a</a:t>
            </a:r>
            <a:r>
              <a:rPr baseline="-25000" lang="en-US" sz="2400"/>
              <a:t>1</a:t>
            </a:r>
            <a:r>
              <a:rPr lang="en-US" sz="2400"/>
              <a:t>+W</a:t>
            </a:r>
            <a:r>
              <a:rPr baseline="-25000" lang="en-US" sz="2400"/>
              <a:t>2,3</a:t>
            </a:r>
            <a:r>
              <a:rPr lang="en-US" sz="2400"/>
              <a:t>a</a:t>
            </a:r>
            <a:r>
              <a:rPr baseline="-25000" lang="en-US" sz="2400"/>
              <a:t>2</a:t>
            </a:r>
            <a:r>
              <a:rPr lang="en-US" sz="2400"/>
              <a:t>) + W</a:t>
            </a:r>
            <a:r>
              <a:rPr baseline="-25000" lang="en-US" sz="2400"/>
              <a:t>4,5</a:t>
            </a:r>
            <a:r>
              <a:rPr lang="en-US" sz="2400"/>
              <a:t>g(W</a:t>
            </a:r>
            <a:r>
              <a:rPr baseline="-25000" lang="en-US" sz="2400"/>
              <a:t>1,4</a:t>
            </a:r>
            <a:r>
              <a:rPr lang="en-US" sz="2400"/>
              <a:t>a</a:t>
            </a:r>
            <a:r>
              <a:rPr baseline="-25000" lang="en-US" sz="2400"/>
              <a:t>1</a:t>
            </a:r>
            <a:r>
              <a:rPr lang="en-US" sz="2400"/>
              <a:t>+W</a:t>
            </a:r>
            <a:r>
              <a:rPr baseline="-25000" lang="en-US" sz="2400"/>
              <a:t>2,4</a:t>
            </a:r>
            <a:r>
              <a:rPr lang="en-US" sz="2400"/>
              <a:t>a</a:t>
            </a:r>
            <a:r>
              <a:rPr baseline="-25000" lang="en-US" sz="2400"/>
              <a:t>2</a:t>
            </a:r>
            <a:r>
              <a:rPr lang="en-US" sz="2400"/>
              <a:t>))</a:t>
            </a:r>
            <a:endParaRPr/>
          </a:p>
          <a:p>
            <a:pPr indent="-342900" lvl="0" marL="382588" rtl="0" algn="l">
              <a:spcBef>
                <a:spcPts val="500"/>
              </a:spcBef>
              <a:spcAft>
                <a:spcPts val="0"/>
              </a:spcAft>
              <a:buSzPts val="2400"/>
              <a:buChar char="•"/>
            </a:pPr>
            <a:r>
              <a:rPr i="1" lang="en-US" sz="2400"/>
              <a:t>Learning occurs by adjusting weights</a:t>
            </a:r>
            <a:endParaRPr/>
          </a:p>
        </p:txBody>
      </p:sp>
      <p:pic>
        <p:nvPicPr>
          <p:cNvPr descr="Picture 4" id="277" name="Google Shape;277;p10"/>
          <p:cNvPicPr preferRelativeResize="0"/>
          <p:nvPr/>
        </p:nvPicPr>
        <p:blipFill rotWithShape="1">
          <a:blip r:embed="rId3">
            <a:alphaModFix/>
          </a:blip>
          <a:srcRect b="0" l="0" r="0" t="0"/>
          <a:stretch/>
        </p:blipFill>
        <p:spPr>
          <a:xfrm>
            <a:off x="1403350" y="2243138"/>
            <a:ext cx="4832350" cy="25987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xEl>
                                              <p:pRg end="9" st="9"/>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1"/>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4" name="Google Shape;284;p11"/>
          <p:cNvSpPr txBox="1"/>
          <p:nvPr>
            <p:ph type="title"/>
          </p:nvPr>
        </p:nvSpPr>
        <p:spPr>
          <a:xfrm>
            <a:off x="715963" y="0"/>
            <a:ext cx="7772400" cy="979488"/>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000"/>
              <a:t>Single-Layer Perceptrons</a:t>
            </a:r>
            <a:endParaRPr/>
          </a:p>
        </p:txBody>
      </p:sp>
      <p:sp>
        <p:nvSpPr>
          <p:cNvPr id="285" name="Google Shape;285;p11"/>
          <p:cNvSpPr txBox="1"/>
          <p:nvPr>
            <p:ph idx="1" type="body"/>
          </p:nvPr>
        </p:nvSpPr>
        <p:spPr>
          <a:xfrm>
            <a:off x="792163" y="923925"/>
            <a:ext cx="7770812" cy="5711825"/>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800"/>
              <a:buChar char="•"/>
            </a:pPr>
            <a:r>
              <a:rPr lang="en-US" sz="2800"/>
              <a:t>Each output unit operates separately</a:t>
            </a:r>
            <a:endParaRPr/>
          </a:p>
          <a:p>
            <a:pPr indent="-285750" lvl="1" marL="731838" rtl="0" algn="l">
              <a:spcBef>
                <a:spcPts val="400"/>
              </a:spcBef>
              <a:spcAft>
                <a:spcPts val="0"/>
              </a:spcAft>
              <a:buSzPts val="2400"/>
              <a:buChar char="•"/>
            </a:pPr>
            <a:r>
              <a:rPr lang="en-US" sz="2400"/>
              <a:t>Implements a </a:t>
            </a:r>
            <a:r>
              <a:rPr i="1" lang="en-US" sz="2400"/>
              <a:t>linear separator</a:t>
            </a:r>
            <a:endParaRPr/>
          </a:p>
          <a:p>
            <a:pPr indent="-165100" lvl="0" marL="382588" rtl="0" algn="l">
              <a:spcBef>
                <a:spcPts val="500"/>
              </a:spcBef>
              <a:spcAft>
                <a:spcPts val="0"/>
              </a:spcAft>
              <a:buSzPts val="2800"/>
              <a:buNone/>
            </a:pPr>
            <a:r>
              <a:t/>
            </a:r>
            <a:endParaRPr i="1" sz="2800"/>
          </a:p>
          <a:p>
            <a:pPr indent="-165100" lvl="0" marL="382588" rtl="0" algn="l">
              <a:spcBef>
                <a:spcPts val="500"/>
              </a:spcBef>
              <a:spcAft>
                <a:spcPts val="0"/>
              </a:spcAft>
              <a:buSzPts val="2800"/>
              <a:buNone/>
            </a:pPr>
            <a:r>
              <a:t/>
            </a:r>
            <a:endParaRPr i="1" sz="2800"/>
          </a:p>
          <a:p>
            <a:pPr indent="-165100" lvl="0" marL="382588" rtl="0" algn="l">
              <a:spcBef>
                <a:spcPts val="500"/>
              </a:spcBef>
              <a:spcAft>
                <a:spcPts val="0"/>
              </a:spcAft>
              <a:buSzPts val="2800"/>
              <a:buNone/>
            </a:pPr>
            <a:r>
              <a:t/>
            </a:r>
            <a:endParaRPr i="1" sz="2800"/>
          </a:p>
          <a:p>
            <a:pPr indent="-165100" lvl="0" marL="382588" rtl="0" algn="l">
              <a:lnSpc>
                <a:spcPct val="150000"/>
              </a:lnSpc>
              <a:spcBef>
                <a:spcPts val="500"/>
              </a:spcBef>
              <a:spcAft>
                <a:spcPts val="0"/>
              </a:spcAft>
              <a:buSzPts val="2800"/>
              <a:buNone/>
            </a:pPr>
            <a:r>
              <a:t/>
            </a:r>
            <a:endParaRPr i="1" sz="2800"/>
          </a:p>
          <a:p>
            <a:pPr indent="-165100" lvl="0" marL="382588" rtl="0" algn="l">
              <a:spcBef>
                <a:spcPts val="500"/>
              </a:spcBef>
              <a:spcAft>
                <a:spcPts val="0"/>
              </a:spcAft>
              <a:buSzPts val="2800"/>
              <a:buNone/>
            </a:pPr>
            <a:r>
              <a:t/>
            </a:r>
            <a:endParaRPr sz="2800"/>
          </a:p>
          <a:p>
            <a:pPr indent="-165100" lvl="0" marL="382588" rtl="0" algn="l">
              <a:spcBef>
                <a:spcPts val="500"/>
              </a:spcBef>
              <a:spcAft>
                <a:spcPts val="0"/>
              </a:spcAft>
              <a:buSzPts val="2800"/>
              <a:buNone/>
            </a:pPr>
            <a:r>
              <a:t/>
            </a:r>
            <a:endParaRPr sz="2800"/>
          </a:p>
          <a:p>
            <a:pPr indent="-165100" lvl="0" marL="382588" rtl="0" algn="l">
              <a:spcBef>
                <a:spcPts val="500"/>
              </a:spcBef>
              <a:spcAft>
                <a:spcPts val="0"/>
              </a:spcAft>
              <a:buSzPts val="2800"/>
              <a:buNone/>
            </a:pPr>
            <a:r>
              <a:t/>
            </a:r>
            <a:endParaRPr sz="2800"/>
          </a:p>
          <a:p>
            <a:pPr indent="-342900" lvl="0" marL="382588" rtl="0" algn="l">
              <a:spcBef>
                <a:spcPts val="500"/>
              </a:spcBef>
              <a:spcAft>
                <a:spcPts val="0"/>
              </a:spcAft>
              <a:buSzPts val="2800"/>
              <a:buChar char="•"/>
            </a:pPr>
            <a:r>
              <a:rPr lang="en-US" sz="2800"/>
              <a:t>Adjusting weights alters </a:t>
            </a:r>
            <a:r>
              <a:rPr i="1" lang="en-US" sz="2800"/>
              <a:t>location</a:t>
            </a:r>
            <a:r>
              <a:rPr lang="en-US" sz="2800"/>
              <a:t>, </a:t>
            </a:r>
            <a:r>
              <a:rPr i="1" lang="en-US" sz="2800"/>
              <a:t>orientation</a:t>
            </a:r>
            <a:r>
              <a:rPr lang="en-US" sz="2800"/>
              <a:t>, and </a:t>
            </a:r>
            <a:r>
              <a:rPr i="1" lang="en-US" sz="2800"/>
              <a:t>steepness</a:t>
            </a:r>
            <a:r>
              <a:rPr lang="en-US" sz="2800"/>
              <a:t> of cliff</a:t>
            </a:r>
            <a:endParaRPr/>
          </a:p>
        </p:txBody>
      </p:sp>
      <p:pic>
        <p:nvPicPr>
          <p:cNvPr descr="Picture 1" id="286" name="Google Shape;286;p11"/>
          <p:cNvPicPr preferRelativeResize="0"/>
          <p:nvPr/>
        </p:nvPicPr>
        <p:blipFill rotWithShape="1">
          <a:blip r:embed="rId3">
            <a:alphaModFix/>
          </a:blip>
          <a:srcRect b="0" l="0" r="0" t="0"/>
          <a:stretch/>
        </p:blipFill>
        <p:spPr>
          <a:xfrm>
            <a:off x="130176" y="1988635"/>
            <a:ext cx="4091710" cy="1897565"/>
          </a:xfrm>
          <a:prstGeom prst="rect">
            <a:avLst/>
          </a:prstGeom>
          <a:noFill/>
          <a:ln>
            <a:noFill/>
          </a:ln>
        </p:spPr>
      </p:pic>
      <p:pic>
        <p:nvPicPr>
          <p:cNvPr descr="Picture 1" id="287" name="Google Shape;287;p11"/>
          <p:cNvPicPr preferRelativeResize="0"/>
          <p:nvPr/>
        </p:nvPicPr>
        <p:blipFill rotWithShape="1">
          <a:blip r:embed="rId4">
            <a:alphaModFix/>
          </a:blip>
          <a:srcRect b="0" l="0" r="0" t="0"/>
          <a:stretch/>
        </p:blipFill>
        <p:spPr>
          <a:xfrm>
            <a:off x="4418222" y="2895600"/>
            <a:ext cx="4621003" cy="18969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2"/>
          <p:cNvSpPr txBox="1"/>
          <p:nvPr>
            <p:ph idx="12" type="sldNum"/>
          </p:nvPr>
        </p:nvSpPr>
        <p:spPr>
          <a:xfrm>
            <a:off x="7500963" y="6400800"/>
            <a:ext cx="645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3" name="Google Shape;293;p12"/>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limitations of a single layer perceptron and linear separability problem</a:t>
            </a:r>
            <a:endParaRPr/>
          </a:p>
        </p:txBody>
      </p:sp>
      <p:pic>
        <p:nvPicPr>
          <p:cNvPr id="294" name="Google Shape;294;p12"/>
          <p:cNvPicPr preferRelativeResize="0"/>
          <p:nvPr/>
        </p:nvPicPr>
        <p:blipFill rotWithShape="1">
          <a:blip r:embed="rId3">
            <a:alphaModFix/>
          </a:blip>
          <a:srcRect b="0" l="0" r="0" t="0"/>
          <a:stretch/>
        </p:blipFill>
        <p:spPr>
          <a:xfrm>
            <a:off x="1422400" y="1498600"/>
            <a:ext cx="5813425" cy="2057400"/>
          </a:xfrm>
          <a:prstGeom prst="rect">
            <a:avLst/>
          </a:prstGeom>
          <a:noFill/>
          <a:ln>
            <a:noFill/>
          </a:ln>
        </p:spPr>
      </p:pic>
      <p:sp>
        <p:nvSpPr>
          <p:cNvPr id="295" name="Google Shape;295;p12"/>
          <p:cNvSpPr txBox="1"/>
          <p:nvPr>
            <p:ph idx="1" type="body"/>
          </p:nvPr>
        </p:nvSpPr>
        <p:spPr>
          <a:xfrm>
            <a:off x="591257" y="3614159"/>
            <a:ext cx="8153400" cy="24711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a single layer perceptron can only represent </a:t>
            </a:r>
            <a:r>
              <a:rPr b="1" lang="en-US">
                <a:latin typeface="Tahoma"/>
                <a:ea typeface="Tahoma"/>
                <a:cs typeface="Tahoma"/>
                <a:sym typeface="Tahoma"/>
              </a:rPr>
              <a:t>linearly separable functions</a:t>
            </a:r>
            <a:r>
              <a:rPr lang="en-US"/>
              <a:t> which follows from the inequalities that determine its firing (Minsky &amp; Papert(1969))</a:t>
            </a:r>
            <a:endParaRPr/>
          </a:p>
          <a:p>
            <a:pPr indent="-342900" lvl="0" marL="382588" rtl="0" algn="l">
              <a:spcBef>
                <a:spcPts val="1200"/>
              </a:spcBef>
              <a:spcAft>
                <a:spcPts val="0"/>
              </a:spcAft>
              <a:buSzPts val="2000"/>
              <a:buChar char="•"/>
            </a:pPr>
            <a:r>
              <a:rPr b="1" lang="en-US">
                <a:solidFill>
                  <a:srgbClr val="0066FF"/>
                </a:solidFill>
                <a:latin typeface="Tahoma"/>
                <a:ea typeface="Tahoma"/>
                <a:cs typeface="Tahoma"/>
                <a:sym typeface="Tahoma"/>
              </a:rPr>
              <a:t>y(t+1) = 1   if and only if   </a:t>
            </a:r>
            <a:r>
              <a:rPr lang="en-US" sz="2700">
                <a:solidFill>
                  <a:srgbClr val="0066FF"/>
                </a:solidFill>
                <a:latin typeface="Noto Sans Symbols"/>
                <a:ea typeface="Noto Sans Symbols"/>
                <a:cs typeface="Noto Sans Symbols"/>
                <a:sym typeface="Noto Sans Symbols"/>
              </a:rPr>
              <a:t>Σ</a:t>
            </a:r>
            <a:r>
              <a:rPr b="1" lang="en-US">
                <a:solidFill>
                  <a:srgbClr val="0066FF"/>
                </a:solidFill>
                <a:latin typeface="Tahoma"/>
                <a:ea typeface="Tahoma"/>
                <a:cs typeface="Tahoma"/>
                <a:sym typeface="Tahoma"/>
              </a:rPr>
              <a:t> w</a:t>
            </a:r>
            <a:r>
              <a:rPr b="1" baseline="-25000" lang="en-US">
                <a:solidFill>
                  <a:srgbClr val="0066FF"/>
                </a:solidFill>
                <a:latin typeface="Tahoma"/>
                <a:ea typeface="Tahoma"/>
                <a:cs typeface="Tahoma"/>
                <a:sym typeface="Tahoma"/>
              </a:rPr>
              <a:t>i</a:t>
            </a:r>
            <a:r>
              <a:rPr b="1" lang="en-US">
                <a:solidFill>
                  <a:srgbClr val="0066FF"/>
                </a:solidFill>
                <a:latin typeface="Tahoma"/>
                <a:ea typeface="Tahoma"/>
                <a:cs typeface="Tahoma"/>
                <a:sym typeface="Tahoma"/>
              </a:rPr>
              <a:t>x</a:t>
            </a:r>
            <a:r>
              <a:rPr b="1" baseline="-25000" lang="en-US">
                <a:solidFill>
                  <a:srgbClr val="0066FF"/>
                </a:solidFill>
                <a:latin typeface="Tahoma"/>
                <a:ea typeface="Tahoma"/>
                <a:cs typeface="Tahoma"/>
                <a:sym typeface="Tahoma"/>
              </a:rPr>
              <a:t>i</a:t>
            </a:r>
            <a:r>
              <a:rPr b="1" lang="en-US">
                <a:solidFill>
                  <a:srgbClr val="0066FF"/>
                </a:solidFill>
                <a:latin typeface="Tahoma"/>
                <a:ea typeface="Tahoma"/>
                <a:cs typeface="Tahoma"/>
                <a:sym typeface="Tahoma"/>
              </a:rPr>
              <a:t>(t) </a:t>
            </a:r>
            <a:r>
              <a:rPr lang="en-US">
                <a:solidFill>
                  <a:srgbClr val="0066FF"/>
                </a:solidFill>
                <a:latin typeface="Noto Sans Symbols"/>
                <a:ea typeface="Noto Sans Symbols"/>
                <a:cs typeface="Noto Sans Symbols"/>
                <a:sym typeface="Noto Sans Symbols"/>
              </a:rPr>
              <a:t>≥</a:t>
            </a:r>
            <a:r>
              <a:rPr b="1" lang="en-US">
                <a:solidFill>
                  <a:srgbClr val="0066FF"/>
                </a:solidFill>
                <a:latin typeface="Tahoma"/>
                <a:ea typeface="Tahoma"/>
                <a:cs typeface="Tahoma"/>
                <a:sym typeface="Tahoma"/>
              </a:rPr>
              <a:t> </a:t>
            </a:r>
            <a:r>
              <a:rPr lang="en-US" sz="2700">
                <a:solidFill>
                  <a:srgbClr val="0066FF"/>
                </a:solidFill>
                <a:latin typeface="Noto Sans Symbols"/>
                <a:ea typeface="Noto Sans Symbols"/>
                <a:cs typeface="Noto Sans Symbols"/>
                <a:sym typeface="Noto Sans Symbols"/>
              </a:rPr>
              <a:t>θ </a:t>
            </a:r>
            <a:r>
              <a:rPr lang="en-US">
                <a:solidFill>
                  <a:srgbClr val="0066FF"/>
                </a:solidFill>
              </a:rPr>
              <a:t>else</a:t>
            </a:r>
            <a:r>
              <a:rPr lang="en-US" sz="2700">
                <a:solidFill>
                  <a:srgbClr val="0066FF"/>
                </a:solidFill>
                <a:latin typeface="Noto Sans Symbols"/>
                <a:ea typeface="Noto Sans Symbols"/>
                <a:cs typeface="Noto Sans Symbols"/>
                <a:sym typeface="Noto Sans Symbols"/>
              </a:rPr>
              <a:t> </a:t>
            </a:r>
            <a:r>
              <a:rPr b="1" lang="en-US">
                <a:solidFill>
                  <a:srgbClr val="0066FF"/>
                </a:solidFill>
                <a:latin typeface="Tahoma"/>
                <a:ea typeface="Tahoma"/>
                <a:cs typeface="Tahoma"/>
                <a:sym typeface="Tahoma"/>
              </a:rPr>
              <a:t>y(t+1) = 0</a:t>
            </a:r>
            <a:endParaRPr b="1">
              <a:solidFill>
                <a:srgbClr val="0066FF"/>
              </a:solidFill>
              <a:latin typeface="Tahoma"/>
              <a:ea typeface="Tahoma"/>
              <a:cs typeface="Tahoma"/>
              <a:sym typeface="Tahoma"/>
            </a:endParaRPr>
          </a:p>
          <a:p>
            <a:pPr indent="-342900" lvl="0" marL="382588" rtl="0" algn="l">
              <a:spcBef>
                <a:spcPts val="1200"/>
              </a:spcBef>
              <a:spcAft>
                <a:spcPts val="0"/>
              </a:spcAft>
              <a:buSzPts val="2000"/>
              <a:buChar char="•"/>
            </a:pPr>
            <a:r>
              <a:rPr lang="en-US"/>
              <a:t>i.e. input space is divided in 2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3"/>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2" name="Google Shape;302;p13"/>
          <p:cNvSpPr txBox="1"/>
          <p:nvPr>
            <p:ph type="title"/>
          </p:nvPr>
        </p:nvSpPr>
        <p:spPr>
          <a:xfrm>
            <a:off x="666750" y="0"/>
            <a:ext cx="7772400"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200"/>
              <a:t>Perceptron Learning</a:t>
            </a:r>
            <a:endParaRPr/>
          </a:p>
        </p:txBody>
      </p:sp>
      <p:sp>
        <p:nvSpPr>
          <p:cNvPr id="303" name="Google Shape;303;p13"/>
          <p:cNvSpPr txBox="1"/>
          <p:nvPr>
            <p:ph idx="1" type="body"/>
          </p:nvPr>
        </p:nvSpPr>
        <p:spPr>
          <a:xfrm>
            <a:off x="462203" y="1160346"/>
            <a:ext cx="7677150" cy="486410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800"/>
              <a:buChar char="•"/>
            </a:pPr>
            <a:r>
              <a:rPr lang="en-US" sz="2800"/>
              <a:t>Learn by adjusting weights on each iteration to reduce error</a:t>
            </a:r>
            <a:endParaRPr/>
          </a:p>
          <a:p>
            <a:pPr indent="-285750" lvl="1" marL="731838" rtl="0" algn="l">
              <a:spcBef>
                <a:spcPts val="400"/>
              </a:spcBef>
              <a:spcAft>
                <a:spcPts val="0"/>
              </a:spcAft>
              <a:buSzPts val="2400"/>
              <a:buChar char="•"/>
            </a:pPr>
            <a:r>
              <a:rPr lang="en-US" sz="2400"/>
              <a:t>Gradient descent on squared error (</a:t>
            </a:r>
            <a:r>
              <a:rPr i="1" lang="en-US" sz="2400"/>
              <a:t>y</a:t>
            </a:r>
            <a:r>
              <a:rPr lang="en-US" sz="2400"/>
              <a:t> – </a:t>
            </a:r>
            <a:r>
              <a:rPr i="1" lang="en-US" sz="2400"/>
              <a:t>out </a:t>
            </a:r>
            <a:r>
              <a:rPr lang="en-US" sz="2400"/>
              <a:t>) </a:t>
            </a:r>
            <a:r>
              <a:rPr baseline="30000" lang="en-US" sz="2400"/>
              <a:t>2</a:t>
            </a:r>
            <a:endParaRPr sz="2400"/>
          </a:p>
          <a:p>
            <a:pPr indent="-285750" lvl="1" marL="731838" rtl="0" algn="l">
              <a:spcBef>
                <a:spcPts val="400"/>
              </a:spcBef>
              <a:spcAft>
                <a:spcPts val="0"/>
              </a:spcAft>
              <a:buSzPts val="2400"/>
              <a:buChar char="•"/>
            </a:pPr>
            <a:r>
              <a:rPr lang="en-US" sz="2400"/>
              <a:t>Update rule for weights of a threshold function:</a:t>
            </a:r>
            <a:endParaRPr/>
          </a:p>
          <a:p>
            <a:pPr indent="-285750" lvl="1" marL="731838" rtl="0" algn="l">
              <a:spcBef>
                <a:spcPts val="400"/>
              </a:spcBef>
              <a:spcAft>
                <a:spcPts val="0"/>
              </a:spcAft>
              <a:buSzPts val="2400"/>
              <a:buFont typeface="Noto Sans Symbols"/>
              <a:buNone/>
            </a:pPr>
            <a:r>
              <a:rPr lang="en-US" sz="2400"/>
              <a:t>	</a:t>
            </a:r>
            <a:r>
              <a:rPr i="1" lang="en-US" sz="2400"/>
              <a:t>W</a:t>
            </a:r>
            <a:r>
              <a:rPr baseline="-25000" i="1" lang="en-US" sz="2400"/>
              <a:t>j</a:t>
            </a:r>
            <a:r>
              <a:rPr baseline="30000" i="1" lang="en-US" sz="2400"/>
              <a:t>’</a:t>
            </a:r>
            <a:r>
              <a:rPr lang="en-US" sz="2400"/>
              <a:t> = </a:t>
            </a:r>
            <a:r>
              <a:rPr i="1" lang="en-US" sz="2400"/>
              <a:t>W</a:t>
            </a:r>
            <a:r>
              <a:rPr baseline="-25000" i="1" lang="en-US" sz="2400"/>
              <a:t>j</a:t>
            </a:r>
            <a:r>
              <a:rPr lang="en-US" sz="2400"/>
              <a:t> + </a:t>
            </a:r>
            <a:r>
              <a:rPr i="1" lang="en-US" sz="2400"/>
              <a:t>α </a:t>
            </a:r>
            <a:r>
              <a:rPr lang="en-US" sz="2400"/>
              <a:t>(</a:t>
            </a:r>
            <a:r>
              <a:rPr i="1" lang="en-US" sz="2400"/>
              <a:t>y</a:t>
            </a:r>
            <a:r>
              <a:rPr lang="en-US" sz="2400"/>
              <a:t> – </a:t>
            </a:r>
            <a:r>
              <a:rPr i="1" lang="en-US" sz="2400"/>
              <a:t>out </a:t>
            </a:r>
            <a:r>
              <a:rPr lang="en-US" sz="2400"/>
              <a:t>) </a:t>
            </a:r>
            <a:r>
              <a:rPr i="1" lang="en-US" sz="2400"/>
              <a:t>x</a:t>
            </a:r>
            <a:r>
              <a:rPr baseline="-25000" i="1" lang="en-US" sz="2400"/>
              <a:t>j</a:t>
            </a:r>
            <a:endParaRPr sz="2400"/>
          </a:p>
          <a:p>
            <a:pPr indent="-285750" lvl="1" marL="731838" rtl="0" algn="l">
              <a:spcBef>
                <a:spcPts val="400"/>
              </a:spcBef>
              <a:spcAft>
                <a:spcPts val="0"/>
              </a:spcAft>
              <a:buSzPts val="2400"/>
              <a:buChar char="•"/>
            </a:pPr>
            <a:r>
              <a:rPr lang="en-US" sz="2400"/>
              <a:t>Comparable rules exist for differentiable activation functions</a:t>
            </a:r>
            <a:endParaRPr/>
          </a:p>
          <a:p>
            <a:pPr indent="-342900" lvl="0" marL="382588" rtl="0" algn="l">
              <a:spcBef>
                <a:spcPts val="500"/>
              </a:spcBef>
              <a:spcAft>
                <a:spcPts val="0"/>
              </a:spcAft>
              <a:buSzPts val="2800"/>
              <a:buChar char="•"/>
            </a:pPr>
            <a:r>
              <a:rPr lang="en-US" sz="2800"/>
              <a:t>This </a:t>
            </a:r>
            <a:r>
              <a:rPr i="1" lang="en-US" sz="2800"/>
              <a:t>perceptron learning rule</a:t>
            </a:r>
            <a:r>
              <a:rPr lang="en-US" sz="2800"/>
              <a:t> is guaranteed to converge to a consistent function if the data is linearly separable</a:t>
            </a:r>
            <a:endParaRPr/>
          </a:p>
        </p:txBody>
      </p:sp>
      <p:grpSp>
        <p:nvGrpSpPr>
          <p:cNvPr id="304" name="Google Shape;304;p13"/>
          <p:cNvGrpSpPr/>
          <p:nvPr/>
        </p:nvGrpSpPr>
        <p:grpSpPr>
          <a:xfrm>
            <a:off x="5174746" y="5179067"/>
            <a:ext cx="3915590" cy="1568556"/>
            <a:chOff x="5174746" y="5179067"/>
            <a:chExt cx="3915590" cy="1568556"/>
          </a:xfrm>
        </p:grpSpPr>
        <p:grpSp>
          <p:nvGrpSpPr>
            <p:cNvPr id="305" name="Google Shape;305;p13"/>
            <p:cNvGrpSpPr/>
            <p:nvPr/>
          </p:nvGrpSpPr>
          <p:grpSpPr>
            <a:xfrm>
              <a:off x="5174746" y="5179067"/>
              <a:ext cx="3915590" cy="1568556"/>
              <a:chOff x="5174746" y="5179067"/>
              <a:chExt cx="3915590" cy="1568556"/>
            </a:xfrm>
          </p:grpSpPr>
          <p:sp>
            <p:nvSpPr>
              <p:cNvPr id="306" name="Google Shape;306;p13"/>
              <p:cNvSpPr/>
              <p:nvPr/>
            </p:nvSpPr>
            <p:spPr>
              <a:xfrm>
                <a:off x="6716858" y="5634874"/>
                <a:ext cx="679735" cy="617153"/>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Times New Roman"/>
                  <a:buNone/>
                </a:pPr>
                <a:r>
                  <a:t/>
                </a:r>
                <a:endParaRPr b="0" i="0" sz="3200" u="none" cap="none" strike="noStrike">
                  <a:solidFill>
                    <a:schemeClr val="dk1"/>
                  </a:solidFill>
                  <a:latin typeface="Arial"/>
                  <a:ea typeface="Arial"/>
                  <a:cs typeface="Arial"/>
                  <a:sym typeface="Arial"/>
                </a:endParaRPr>
              </a:p>
            </p:txBody>
          </p:sp>
          <p:cxnSp>
            <p:nvCxnSpPr>
              <p:cNvPr id="307" name="Google Shape;307;p13"/>
              <p:cNvCxnSpPr>
                <a:endCxn id="306" idx="2"/>
              </p:cNvCxnSpPr>
              <p:nvPr/>
            </p:nvCxnSpPr>
            <p:spPr>
              <a:xfrm flipH="1" rot="10800000">
                <a:off x="5518358" y="5943451"/>
                <a:ext cx="1198500" cy="67530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308" name="Google Shape;308;p13"/>
              <p:cNvCxnSpPr>
                <a:endCxn id="306" idx="2"/>
              </p:cNvCxnSpPr>
              <p:nvPr/>
            </p:nvCxnSpPr>
            <p:spPr>
              <a:xfrm>
                <a:off x="5518358" y="5402251"/>
                <a:ext cx="1198500" cy="54120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309" name="Google Shape;309;p13"/>
              <p:cNvCxnSpPr>
                <a:endCxn id="306" idx="2"/>
              </p:cNvCxnSpPr>
              <p:nvPr/>
            </p:nvCxnSpPr>
            <p:spPr>
              <a:xfrm flipH="1" rot="10800000">
                <a:off x="5518358" y="5943451"/>
                <a:ext cx="1198500" cy="2250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310" name="Google Shape;310;p13"/>
              <p:cNvCxnSpPr>
                <a:stCxn id="306" idx="6"/>
              </p:cNvCxnSpPr>
              <p:nvPr/>
            </p:nvCxnSpPr>
            <p:spPr>
              <a:xfrm flipH="1" rot="10800000">
                <a:off x="7396593" y="5917051"/>
                <a:ext cx="1198800" cy="26400"/>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311" name="Google Shape;311;p13"/>
              <p:cNvSpPr txBox="1"/>
              <p:nvPr/>
            </p:nvSpPr>
            <p:spPr>
              <a:xfrm>
                <a:off x="8604013" y="5268161"/>
                <a:ext cx="3399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y</a:t>
                </a:r>
                <a:endParaRPr baseline="-25000" i="1" sz="1800">
                  <a:solidFill>
                    <a:srgbClr val="000000"/>
                  </a:solidFill>
                  <a:latin typeface="Times New Roman"/>
                  <a:ea typeface="Times New Roman"/>
                  <a:cs typeface="Times New Roman"/>
                  <a:sym typeface="Times New Roman"/>
                </a:endParaRPr>
              </a:p>
            </p:txBody>
          </p:sp>
          <p:sp>
            <p:nvSpPr>
              <p:cNvPr id="312" name="Google Shape;312;p13"/>
              <p:cNvSpPr txBox="1"/>
              <p:nvPr/>
            </p:nvSpPr>
            <p:spPr>
              <a:xfrm>
                <a:off x="5684548" y="5510003"/>
                <a:ext cx="530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W</a:t>
                </a:r>
                <a:r>
                  <a:rPr baseline="-25000" i="1" lang="en-US" sz="1800">
                    <a:solidFill>
                      <a:srgbClr val="000000"/>
                    </a:solidFill>
                    <a:latin typeface="Times New Roman"/>
                    <a:ea typeface="Times New Roman"/>
                    <a:cs typeface="Times New Roman"/>
                    <a:sym typeface="Times New Roman"/>
                  </a:rPr>
                  <a:t>1</a:t>
                </a:r>
                <a:endParaRPr/>
              </a:p>
            </p:txBody>
          </p:sp>
          <p:sp>
            <p:nvSpPr>
              <p:cNvPr id="313" name="Google Shape;313;p13"/>
              <p:cNvSpPr txBox="1"/>
              <p:nvPr/>
            </p:nvSpPr>
            <p:spPr>
              <a:xfrm>
                <a:off x="5684548" y="5930731"/>
                <a:ext cx="530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W</a:t>
                </a:r>
                <a:r>
                  <a:rPr baseline="-25000" i="1" lang="en-US" sz="1800">
                    <a:solidFill>
                      <a:srgbClr val="000000"/>
                    </a:solidFill>
                    <a:latin typeface="Times New Roman"/>
                    <a:ea typeface="Times New Roman"/>
                    <a:cs typeface="Times New Roman"/>
                    <a:sym typeface="Times New Roman"/>
                  </a:rPr>
                  <a:t>2</a:t>
                </a:r>
                <a:endParaRPr/>
              </a:p>
            </p:txBody>
          </p:sp>
          <p:sp>
            <p:nvSpPr>
              <p:cNvPr id="314" name="Google Shape;314;p13"/>
              <p:cNvSpPr txBox="1"/>
              <p:nvPr/>
            </p:nvSpPr>
            <p:spPr>
              <a:xfrm>
                <a:off x="5684548" y="6369347"/>
                <a:ext cx="530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W</a:t>
                </a:r>
                <a:r>
                  <a:rPr baseline="-25000" i="1" lang="en-US" sz="1800">
                    <a:solidFill>
                      <a:srgbClr val="000000"/>
                    </a:solidFill>
                    <a:latin typeface="Times New Roman"/>
                    <a:ea typeface="Times New Roman"/>
                    <a:cs typeface="Times New Roman"/>
                    <a:sym typeface="Times New Roman"/>
                  </a:rPr>
                  <a:t>3</a:t>
                </a:r>
                <a:endParaRPr/>
              </a:p>
            </p:txBody>
          </p:sp>
          <p:sp>
            <p:nvSpPr>
              <p:cNvPr id="315" name="Google Shape;315;p13"/>
              <p:cNvSpPr txBox="1"/>
              <p:nvPr/>
            </p:nvSpPr>
            <p:spPr>
              <a:xfrm>
                <a:off x="5174746" y="5179067"/>
                <a:ext cx="4278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x</a:t>
                </a:r>
                <a:r>
                  <a:rPr baseline="-25000" i="1" lang="en-US" sz="1800">
                    <a:solidFill>
                      <a:srgbClr val="000000"/>
                    </a:solidFill>
                    <a:latin typeface="Times New Roman"/>
                    <a:ea typeface="Times New Roman"/>
                    <a:cs typeface="Times New Roman"/>
                    <a:sym typeface="Times New Roman"/>
                  </a:rPr>
                  <a:t>1</a:t>
                </a:r>
                <a:endParaRPr/>
              </a:p>
            </p:txBody>
          </p:sp>
          <p:sp>
            <p:nvSpPr>
              <p:cNvPr id="316" name="Google Shape;316;p13"/>
              <p:cNvSpPr txBox="1"/>
              <p:nvPr/>
            </p:nvSpPr>
            <p:spPr>
              <a:xfrm>
                <a:off x="5174746" y="5787622"/>
                <a:ext cx="4278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x</a:t>
                </a:r>
                <a:r>
                  <a:rPr baseline="-25000" i="1" lang="en-US" sz="1800">
                    <a:solidFill>
                      <a:srgbClr val="000000"/>
                    </a:solidFill>
                    <a:latin typeface="Times New Roman"/>
                    <a:ea typeface="Times New Roman"/>
                    <a:cs typeface="Times New Roman"/>
                    <a:sym typeface="Times New Roman"/>
                  </a:rPr>
                  <a:t>2</a:t>
                </a:r>
                <a:endParaRPr/>
              </a:p>
            </p:txBody>
          </p:sp>
          <p:sp>
            <p:nvSpPr>
              <p:cNvPr id="317" name="Google Shape;317;p13"/>
              <p:cNvSpPr txBox="1"/>
              <p:nvPr/>
            </p:nvSpPr>
            <p:spPr>
              <a:xfrm>
                <a:off x="5174746" y="6378291"/>
                <a:ext cx="4278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x</a:t>
                </a:r>
                <a:r>
                  <a:rPr baseline="-25000" i="1" lang="en-US" sz="1800">
                    <a:solidFill>
                      <a:srgbClr val="000000"/>
                    </a:solidFill>
                    <a:latin typeface="Times New Roman"/>
                    <a:ea typeface="Times New Roman"/>
                    <a:cs typeface="Times New Roman"/>
                    <a:sym typeface="Times New Roman"/>
                  </a:rPr>
                  <a:t>3</a:t>
                </a:r>
                <a:endParaRPr/>
              </a:p>
            </p:txBody>
          </p:sp>
          <p:sp>
            <p:nvSpPr>
              <p:cNvPr id="318" name="Google Shape;318;p13"/>
              <p:cNvSpPr txBox="1"/>
              <p:nvPr/>
            </p:nvSpPr>
            <p:spPr>
              <a:xfrm>
                <a:off x="8544885" y="5697833"/>
                <a:ext cx="5454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out</a:t>
                </a:r>
                <a:endParaRPr baseline="-25000" i="1" sz="1800">
                  <a:solidFill>
                    <a:srgbClr val="000000"/>
                  </a:solidFill>
                  <a:latin typeface="Times New Roman"/>
                  <a:ea typeface="Times New Roman"/>
                  <a:cs typeface="Times New Roman"/>
                  <a:sym typeface="Times New Roman"/>
                </a:endParaRPr>
              </a:p>
            </p:txBody>
          </p:sp>
        </p:grpSp>
        <p:cxnSp>
          <p:nvCxnSpPr>
            <p:cNvPr id="319" name="Google Shape;319;p13"/>
            <p:cNvCxnSpPr/>
            <p:nvPr/>
          </p:nvCxnSpPr>
          <p:spPr>
            <a:xfrm rot="5400000">
              <a:off x="8648702" y="5715015"/>
              <a:ext cx="228600" cy="1"/>
            </a:xfrm>
            <a:prstGeom prst="straightConnector1">
              <a:avLst/>
            </a:prstGeom>
            <a:solidFill>
              <a:schemeClr val="accent1"/>
            </a:solidFill>
            <a:ln cap="flat" cmpd="sng" w="28575">
              <a:solidFill>
                <a:srgbClr val="63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txBox="1"/>
          <p:nvPr>
            <p:ph idx="1" type="body"/>
          </p:nvPr>
        </p:nvSpPr>
        <p:spPr>
          <a:xfrm>
            <a:off x="457200" y="1189703"/>
            <a:ext cx="8080500" cy="5536200"/>
          </a:xfrm>
          <a:prstGeom prst="rect">
            <a:avLst/>
          </a:prstGeom>
          <a:noFill/>
          <a:ln>
            <a:noFill/>
          </a:ln>
        </p:spPr>
        <p:txBody>
          <a:bodyPr anchorCtr="0" anchor="t" bIns="45700" lIns="91425" spcFirstLastPara="1" rIns="91425" wrap="square" tIns="45700">
            <a:noAutofit/>
          </a:bodyPr>
          <a:lstStyle/>
          <a:p>
            <a:pPr indent="0" lvl="0" marL="0" rtl="0" algn="l">
              <a:spcBef>
                <a:spcPts val="1080"/>
              </a:spcBef>
              <a:spcAft>
                <a:spcPts val="0"/>
              </a:spcAft>
              <a:buSzPts val="2000"/>
              <a:buNone/>
            </a:pPr>
            <a:r>
              <a:rPr lang="en-US"/>
              <a:t>Output 1 if and only if &gt; ½ of </a:t>
            </a:r>
            <a:r>
              <a:rPr i="1" lang="en-US"/>
              <a:t>n</a:t>
            </a:r>
            <a:r>
              <a:rPr lang="en-US"/>
              <a:t> binary variables are 1</a:t>
            </a:r>
            <a:endParaRPr/>
          </a:p>
          <a:p>
            <a:pPr indent="-342900" lvl="1" marL="800100" rtl="0" algn="l">
              <a:spcBef>
                <a:spcPts val="1080"/>
              </a:spcBef>
              <a:spcAft>
                <a:spcPts val="0"/>
              </a:spcAft>
              <a:buClr>
                <a:schemeClr val="dk2"/>
              </a:buClr>
              <a:buSzPts val="2000"/>
              <a:buFont typeface="Arial"/>
              <a:buChar char="•"/>
            </a:pPr>
            <a:r>
              <a:rPr lang="en-US"/>
              <a:t>Representable within a perceptron </a:t>
            </a:r>
            <a:endParaRPr/>
          </a:p>
          <a:p>
            <a:pPr indent="-342900" lvl="2" marL="1485900" rtl="0" algn="l">
              <a:spcBef>
                <a:spcPts val="1080"/>
              </a:spcBef>
              <a:spcAft>
                <a:spcPts val="0"/>
              </a:spcAft>
              <a:buClr>
                <a:schemeClr val="dk2"/>
              </a:buClr>
              <a:buSzPts val="1800"/>
              <a:buFont typeface="Arial"/>
              <a:buChar char="•"/>
            </a:pPr>
            <a:r>
              <a:rPr i="1" lang="en-US"/>
              <a:t>w</a:t>
            </a:r>
            <a:r>
              <a:rPr baseline="-25000" i="1" lang="en-US"/>
              <a:t>i</a:t>
            </a:r>
            <a:r>
              <a:rPr lang="en-US"/>
              <a:t> = 1</a:t>
            </a:r>
            <a:endParaRPr/>
          </a:p>
          <a:p>
            <a:pPr indent="-342900" lvl="2" marL="1485900" rtl="0" algn="l">
              <a:spcBef>
                <a:spcPts val="1080"/>
              </a:spcBef>
              <a:spcAft>
                <a:spcPts val="0"/>
              </a:spcAft>
              <a:buClr>
                <a:schemeClr val="dk2"/>
              </a:buClr>
              <a:buSzPts val="1800"/>
              <a:buFont typeface="Arial"/>
              <a:buChar char="•"/>
            </a:pPr>
            <a:r>
              <a:rPr i="1" lang="en-US"/>
              <a:t>w</a:t>
            </a:r>
            <a:r>
              <a:rPr baseline="-25000" lang="en-US"/>
              <a:t>0</a:t>
            </a:r>
            <a:r>
              <a:rPr lang="en-US"/>
              <a:t> = −(</a:t>
            </a:r>
            <a:r>
              <a:rPr i="1" lang="en-US"/>
              <a:t>n </a:t>
            </a:r>
            <a:r>
              <a:rPr lang="en-US"/>
              <a:t>∕ 2)</a:t>
            </a:r>
            <a:endParaRPr/>
          </a:p>
          <a:p>
            <a:pPr indent="-342900" lvl="2" marL="1485900" rtl="0" algn="l">
              <a:spcBef>
                <a:spcPts val="1080"/>
              </a:spcBef>
              <a:spcAft>
                <a:spcPts val="0"/>
              </a:spcAft>
              <a:buClr>
                <a:schemeClr val="dk2"/>
              </a:buClr>
              <a:buSzPts val="1800"/>
              <a:buFont typeface="Arial"/>
              <a:buChar char="•"/>
            </a:pPr>
            <a:r>
              <a:rPr i="1" lang="en-US"/>
              <a:t>o</a:t>
            </a:r>
            <a:r>
              <a:rPr lang="en-US"/>
              <a:t> = 1 if and only if </a:t>
            </a:r>
            <a:r>
              <a:rPr i="1" lang="en-US"/>
              <a:t>a</a:t>
            </a:r>
            <a:r>
              <a:rPr baseline="-25000" lang="en-US"/>
              <a:t>1</a:t>
            </a:r>
            <a:r>
              <a:rPr lang="en-US"/>
              <a:t>+</a:t>
            </a:r>
            <a:r>
              <a:rPr i="1" lang="en-US"/>
              <a:t>a</a:t>
            </a:r>
            <a:r>
              <a:rPr baseline="-25000" lang="en-US"/>
              <a:t>2</a:t>
            </a:r>
            <a:r>
              <a:rPr lang="en-US"/>
              <a:t>+...+</a:t>
            </a:r>
            <a:r>
              <a:rPr i="1" lang="en-US"/>
              <a:t>a</a:t>
            </a:r>
            <a:r>
              <a:rPr baseline="-25000" i="1" lang="en-US"/>
              <a:t>n </a:t>
            </a:r>
            <a:r>
              <a:rPr lang="en-US"/>
              <a:t>− (</a:t>
            </a:r>
            <a:r>
              <a:rPr i="1" lang="en-US"/>
              <a:t>n </a:t>
            </a:r>
            <a:r>
              <a:rPr lang="en-US"/>
              <a:t>∕ 2) ≥ 0</a:t>
            </a:r>
            <a:endParaRPr/>
          </a:p>
          <a:p>
            <a:pPr indent="-342900" lvl="1" marL="800100" rtl="0" algn="l">
              <a:spcBef>
                <a:spcPts val="1080"/>
              </a:spcBef>
              <a:spcAft>
                <a:spcPts val="0"/>
              </a:spcAft>
              <a:buClr>
                <a:schemeClr val="dk2"/>
              </a:buClr>
              <a:buSzPts val="2000"/>
              <a:buFont typeface="Arial"/>
              <a:buChar char="•"/>
            </a:pPr>
            <a:r>
              <a:rPr lang="en-US"/>
              <a:t>Compare to a decision tree needs an exponential number of branches</a:t>
            </a:r>
            <a:endParaRPr/>
          </a:p>
          <a:p>
            <a:pPr indent="-342900" lvl="2" marL="1485900" rtl="0" algn="l">
              <a:spcBef>
                <a:spcPts val="1080"/>
              </a:spcBef>
              <a:spcAft>
                <a:spcPts val="0"/>
              </a:spcAft>
              <a:buClr>
                <a:schemeClr val="dk2"/>
              </a:buClr>
              <a:buSzPts val="1800"/>
              <a:buFont typeface="Arial"/>
              <a:buChar char="•"/>
            </a:pPr>
            <a:r>
              <a:rPr lang="en-US"/>
              <a:t>One branch for each combination with a majority of Trues</a:t>
            </a:r>
            <a:endParaRPr/>
          </a:p>
          <a:p>
            <a:pPr indent="-342900" lvl="2" marL="1485900" rtl="0" algn="l">
              <a:spcBef>
                <a:spcPts val="1080"/>
              </a:spcBef>
              <a:spcAft>
                <a:spcPts val="0"/>
              </a:spcAft>
              <a:buClr>
                <a:schemeClr val="dk2"/>
              </a:buClr>
              <a:buSzPts val="1800"/>
              <a:buFont typeface="Arial"/>
              <a:buChar char="•"/>
            </a:pPr>
            <a:r>
              <a:rPr lang="en-US"/>
              <a:t>e.g., </a:t>
            </a:r>
            <a:r>
              <a:rPr b="1" lang="en-US"/>
              <a:t>IF</a:t>
            </a:r>
            <a:r>
              <a:rPr lang="en-US"/>
              <a:t> </a:t>
            </a:r>
            <a:r>
              <a:rPr i="1" lang="en-US"/>
              <a:t>a</a:t>
            </a:r>
            <a:r>
              <a:rPr baseline="-25000" lang="en-US"/>
              <a:t>1</a:t>
            </a:r>
            <a:r>
              <a:rPr lang="en-US"/>
              <a:t>=1 </a:t>
            </a:r>
            <a:r>
              <a:rPr b="1" lang="en-US"/>
              <a:t>AND </a:t>
            </a:r>
            <a:r>
              <a:rPr i="1" lang="en-US"/>
              <a:t>a</a:t>
            </a:r>
            <a:r>
              <a:rPr baseline="-25000" lang="en-US"/>
              <a:t>2</a:t>
            </a:r>
            <a:r>
              <a:rPr lang="en-US"/>
              <a:t>=1 </a:t>
            </a:r>
            <a:r>
              <a:rPr b="1" lang="en-US"/>
              <a:t>AND</a:t>
            </a:r>
            <a:r>
              <a:rPr lang="en-US"/>
              <a:t>…</a:t>
            </a:r>
            <a:r>
              <a:rPr b="1" lang="en-US"/>
              <a:t> </a:t>
            </a:r>
            <a:r>
              <a:rPr i="1" lang="en-US"/>
              <a:t>a</a:t>
            </a:r>
            <a:r>
              <a:rPr baseline="-25000" i="1" lang="en-US"/>
              <a:t>n</a:t>
            </a:r>
            <a:r>
              <a:rPr baseline="-25000" lang="en-US"/>
              <a:t>/2</a:t>
            </a:r>
            <a:r>
              <a:rPr lang="en-US"/>
              <a:t>=1 </a:t>
            </a:r>
            <a:r>
              <a:rPr b="1" lang="en-US"/>
              <a:t>AND </a:t>
            </a:r>
            <a:r>
              <a:rPr i="1" lang="en-US"/>
              <a:t>a</a:t>
            </a:r>
            <a:r>
              <a:rPr baseline="-25000" i="1" lang="en-US"/>
              <a:t>n</a:t>
            </a:r>
            <a:r>
              <a:rPr baseline="-25000" lang="en-US"/>
              <a:t>/2+1</a:t>
            </a:r>
            <a:r>
              <a:rPr lang="en-US"/>
              <a:t>=1 </a:t>
            </a:r>
            <a:r>
              <a:rPr b="1" lang="en-US"/>
              <a:t>THEN </a:t>
            </a:r>
            <a:r>
              <a:rPr lang="en-US"/>
              <a:t>1</a:t>
            </a:r>
            <a:endParaRPr/>
          </a:p>
          <a:p>
            <a:pPr indent="-342900" lvl="2" marL="1485900" rtl="0" algn="l">
              <a:spcBef>
                <a:spcPts val="1080"/>
              </a:spcBef>
              <a:spcAft>
                <a:spcPts val="0"/>
              </a:spcAft>
              <a:buClr>
                <a:schemeClr val="dk2"/>
              </a:buClr>
              <a:buSzPts val="1800"/>
              <a:buFont typeface="Arial"/>
              <a:buChar char="•"/>
            </a:pPr>
            <a:r>
              <a:rPr b="1" lang="en-US"/>
              <a:t>ELSE IF</a:t>
            </a:r>
            <a:r>
              <a:rPr lang="en-US"/>
              <a:t> </a:t>
            </a:r>
            <a:r>
              <a:rPr i="1" lang="en-US"/>
              <a:t>a</a:t>
            </a:r>
            <a:r>
              <a:rPr baseline="-25000" lang="en-US"/>
              <a:t>1</a:t>
            </a:r>
            <a:r>
              <a:rPr lang="en-US"/>
              <a:t>=0 </a:t>
            </a:r>
            <a:r>
              <a:rPr b="1" lang="en-US"/>
              <a:t>AND </a:t>
            </a:r>
            <a:r>
              <a:rPr i="1" lang="en-US"/>
              <a:t>a</a:t>
            </a:r>
            <a:r>
              <a:rPr baseline="-25000" lang="en-US"/>
              <a:t>2</a:t>
            </a:r>
            <a:r>
              <a:rPr lang="en-US"/>
              <a:t>=1 </a:t>
            </a:r>
            <a:r>
              <a:rPr b="1" lang="en-US"/>
              <a:t>AND</a:t>
            </a:r>
            <a:r>
              <a:rPr lang="en-US"/>
              <a:t>…</a:t>
            </a:r>
            <a:r>
              <a:rPr b="1" lang="en-US"/>
              <a:t> </a:t>
            </a:r>
            <a:r>
              <a:rPr i="1" lang="en-US"/>
              <a:t>a</a:t>
            </a:r>
            <a:r>
              <a:rPr baseline="-25000" i="1" lang="en-US"/>
              <a:t>n</a:t>
            </a:r>
            <a:r>
              <a:rPr baseline="-25000" lang="en-US"/>
              <a:t>/2+1</a:t>
            </a:r>
            <a:r>
              <a:rPr lang="en-US"/>
              <a:t>=1 </a:t>
            </a:r>
            <a:r>
              <a:rPr b="1" lang="en-US"/>
              <a:t>AND </a:t>
            </a:r>
            <a:r>
              <a:rPr i="1" lang="en-US"/>
              <a:t>a</a:t>
            </a:r>
            <a:r>
              <a:rPr baseline="-25000" i="1" lang="en-US"/>
              <a:t>n</a:t>
            </a:r>
            <a:r>
              <a:rPr baseline="-25000" lang="en-US"/>
              <a:t>/2+2</a:t>
            </a:r>
            <a:r>
              <a:rPr lang="en-US"/>
              <a:t>=1 </a:t>
            </a:r>
            <a:r>
              <a:rPr b="1" lang="en-US"/>
              <a:t>THEN </a:t>
            </a:r>
            <a:r>
              <a:rPr lang="en-US"/>
              <a:t>1</a:t>
            </a:r>
            <a:endParaRPr/>
          </a:p>
        </p:txBody>
      </p:sp>
      <p:sp>
        <p:nvSpPr>
          <p:cNvPr id="325" name="Google Shape;325;p14"/>
          <p:cNvSpPr txBox="1"/>
          <p:nvPr>
            <p:ph type="title"/>
          </p:nvPr>
        </p:nvSpPr>
        <p:spPr>
          <a:xfrm>
            <a:off x="457200" y="152718"/>
            <a:ext cx="8080500" cy="781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3000"/>
              <a:buFont typeface="Arial Black"/>
              <a:buNone/>
            </a:pPr>
            <a:r>
              <a:rPr lang="en-US" sz="3000"/>
              <a:t>Majority Function</a:t>
            </a:r>
            <a:endParaRPr b="0" i="0" sz="3000" u="none" cap="none" strike="noStrike">
              <a:solidFill>
                <a:schemeClr val="dk1"/>
              </a:solidFill>
              <a:latin typeface="Arial Black"/>
              <a:ea typeface="Arial Black"/>
              <a:cs typeface="Arial Black"/>
              <a:sym typeface="Arial Black"/>
            </a:endParaRPr>
          </a:p>
        </p:txBody>
      </p:sp>
      <p:sp>
        <p:nvSpPr>
          <p:cNvPr id="326" name="Google Shape;326;p14"/>
          <p:cNvSpPr txBox="1"/>
          <p:nvPr>
            <p:ph idx="4294967295" type="sldNum"/>
          </p:nvPr>
        </p:nvSpPr>
        <p:spPr>
          <a:xfrm rot="-5400000">
            <a:off x="8227325" y="5885470"/>
            <a:ext cx="13158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2400"/>
              <a:buFont typeface="Arial"/>
              <a:buNone/>
            </a:pPr>
            <a:fld id="{00000000-1234-1234-1234-123412341234}" type="slidenum">
              <a:rPr b="1" lang="en-US" sz="2400">
                <a:solidFill>
                  <a:schemeClr val="dk2"/>
                </a:solidFill>
                <a:latin typeface="Arial"/>
                <a:ea typeface="Arial"/>
                <a:cs typeface="Arial"/>
                <a:sym typeface="Arial"/>
              </a:rPr>
              <a:t>‹#›</a:t>
            </a:fld>
            <a:endParaRPr b="1" sz="2400">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5"/>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3" name="Google Shape;333;p15"/>
          <p:cNvSpPr txBox="1"/>
          <p:nvPr>
            <p:ph type="title"/>
          </p:nvPr>
        </p:nvSpPr>
        <p:spPr>
          <a:xfrm>
            <a:off x="646113" y="0"/>
            <a:ext cx="7772400"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000"/>
              <a:t>Sample Results</a:t>
            </a:r>
            <a:endParaRPr/>
          </a:p>
        </p:txBody>
      </p:sp>
      <p:sp>
        <p:nvSpPr>
          <p:cNvPr id="334" name="Google Shape;334;p15"/>
          <p:cNvSpPr txBox="1"/>
          <p:nvPr>
            <p:ph idx="1" type="body"/>
          </p:nvPr>
        </p:nvSpPr>
        <p:spPr>
          <a:xfrm>
            <a:off x="196850" y="1260475"/>
            <a:ext cx="4573588" cy="5287963"/>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400"/>
              <a:buChar char="•"/>
            </a:pPr>
            <a:r>
              <a:rPr lang="en-US" sz="2400"/>
              <a:t>Perceptron learns majority function easily; DTL hopeless</a:t>
            </a:r>
            <a:endParaRPr/>
          </a:p>
          <a:p>
            <a:pPr indent="-285750" lvl="1" marL="731838" rtl="0" algn="l">
              <a:spcBef>
                <a:spcPts val="400"/>
              </a:spcBef>
              <a:spcAft>
                <a:spcPts val="0"/>
              </a:spcAft>
              <a:buSzPts val="2000"/>
              <a:buChar char="•"/>
            </a:pPr>
            <a:r>
              <a:rPr lang="en-US" sz="2000"/>
              <a:t>Linearly separable, but difficult to express with yes/no splits on attributes without a path for each combination of attributes that would yield a majority</a:t>
            </a:r>
            <a:endParaRPr/>
          </a:p>
          <a:p>
            <a:pPr indent="-158750" lvl="1" marL="731838" rtl="0" algn="l">
              <a:spcBef>
                <a:spcPts val="400"/>
              </a:spcBef>
              <a:spcAft>
                <a:spcPts val="0"/>
              </a:spcAft>
              <a:buSzPts val="2000"/>
              <a:buNone/>
            </a:pPr>
            <a:r>
              <a:t/>
            </a:r>
            <a:endParaRPr sz="2000"/>
          </a:p>
          <a:p>
            <a:pPr indent="-342900" lvl="0" marL="382588" rtl="0" algn="l">
              <a:spcBef>
                <a:spcPts val="500"/>
              </a:spcBef>
              <a:spcAft>
                <a:spcPts val="0"/>
              </a:spcAft>
              <a:buSzPts val="2400"/>
              <a:buChar char="•"/>
            </a:pPr>
            <a:r>
              <a:rPr lang="en-US" sz="2400"/>
              <a:t>DTL learns restaurant function easily; single layer perceptron can’t represent it</a:t>
            </a:r>
            <a:endParaRPr/>
          </a:p>
          <a:p>
            <a:pPr indent="-285750" lvl="1" marL="731838" rtl="0" algn="l">
              <a:spcBef>
                <a:spcPts val="400"/>
              </a:spcBef>
              <a:spcAft>
                <a:spcPts val="0"/>
              </a:spcAft>
              <a:buSzPts val="2000"/>
              <a:buChar char="•"/>
            </a:pPr>
            <a:r>
              <a:rPr lang="en-US" sz="2000"/>
              <a:t>Data came from a decision tree</a:t>
            </a:r>
            <a:endParaRPr/>
          </a:p>
          <a:p>
            <a:pPr indent="-285750" lvl="1" marL="731838" rtl="0" algn="l">
              <a:spcBef>
                <a:spcPts val="400"/>
              </a:spcBef>
              <a:spcAft>
                <a:spcPts val="0"/>
              </a:spcAft>
              <a:buSzPts val="2000"/>
              <a:buChar char="•"/>
            </a:pPr>
            <a:r>
              <a:rPr lang="en-US" sz="2000"/>
              <a:t>Data is not linearly separable </a:t>
            </a:r>
            <a:endParaRPr/>
          </a:p>
        </p:txBody>
      </p:sp>
      <p:pic>
        <p:nvPicPr>
          <p:cNvPr descr="Picture 5" id="335" name="Google Shape;335;p15"/>
          <p:cNvPicPr preferRelativeResize="0"/>
          <p:nvPr/>
        </p:nvPicPr>
        <p:blipFill rotWithShape="1">
          <a:blip r:embed="rId3">
            <a:alphaModFix/>
          </a:blip>
          <a:srcRect b="0" l="0" r="0" t="0"/>
          <a:stretch/>
        </p:blipFill>
        <p:spPr>
          <a:xfrm>
            <a:off x="4808538" y="1123950"/>
            <a:ext cx="3684587" cy="2665413"/>
          </a:xfrm>
          <a:prstGeom prst="rect">
            <a:avLst/>
          </a:prstGeom>
          <a:noFill/>
          <a:ln>
            <a:noFill/>
          </a:ln>
        </p:spPr>
      </p:pic>
      <p:pic>
        <p:nvPicPr>
          <p:cNvPr descr="Picture 6" id="336" name="Google Shape;336;p15"/>
          <p:cNvPicPr preferRelativeResize="0"/>
          <p:nvPr/>
        </p:nvPicPr>
        <p:blipFill rotWithShape="1">
          <a:blip r:embed="rId4">
            <a:alphaModFix/>
          </a:blip>
          <a:srcRect b="0" l="0" r="0" t="0"/>
          <a:stretch/>
        </p:blipFill>
        <p:spPr>
          <a:xfrm>
            <a:off x="5238750" y="4017963"/>
            <a:ext cx="3638550" cy="2713037"/>
          </a:xfrm>
          <a:prstGeom prst="rect">
            <a:avLst/>
          </a:prstGeom>
          <a:noFill/>
          <a:ln>
            <a:noFill/>
          </a:ln>
        </p:spPr>
      </p:pic>
      <p:grpSp>
        <p:nvGrpSpPr>
          <p:cNvPr id="337" name="Google Shape;337;p15"/>
          <p:cNvGrpSpPr/>
          <p:nvPr/>
        </p:nvGrpSpPr>
        <p:grpSpPr>
          <a:xfrm>
            <a:off x="3957638" y="3360738"/>
            <a:ext cx="804862" cy="715962"/>
            <a:chOff x="512" y="407"/>
            <a:chExt cx="507" cy="451"/>
          </a:xfrm>
        </p:grpSpPr>
        <p:sp>
          <p:nvSpPr>
            <p:cNvPr id="338" name="Google Shape;338;p15"/>
            <p:cNvSpPr txBox="1"/>
            <p:nvPr/>
          </p:nvSpPr>
          <p:spPr>
            <a:xfrm>
              <a:off x="512" y="407"/>
              <a:ext cx="507"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000000"/>
                  </a:solidFill>
                  <a:latin typeface="Times New Roman"/>
                  <a:ea typeface="Times New Roman"/>
                  <a:cs typeface="Times New Roman"/>
                  <a:sym typeface="Times New Roman"/>
                </a:rPr>
                <a:t>(  )</a:t>
              </a:r>
              <a:endParaRPr/>
            </a:p>
          </p:txBody>
        </p:sp>
        <p:sp>
          <p:nvSpPr>
            <p:cNvPr id="339" name="Google Shape;339;p15"/>
            <p:cNvSpPr txBox="1"/>
            <p:nvPr/>
          </p:nvSpPr>
          <p:spPr>
            <a:xfrm>
              <a:off x="619" y="445"/>
              <a:ext cx="294"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Times New Roman"/>
                  <a:ea typeface="Times New Roman"/>
                  <a:cs typeface="Times New Roman"/>
                  <a:sym typeface="Times New Roman"/>
                </a:rPr>
                <a:t>11</a:t>
              </a:r>
              <a:endParaRPr/>
            </a:p>
          </p:txBody>
        </p:sp>
        <p:sp>
          <p:nvSpPr>
            <p:cNvPr id="340" name="Google Shape;340;p15"/>
            <p:cNvSpPr txBox="1"/>
            <p:nvPr/>
          </p:nvSpPr>
          <p:spPr>
            <a:xfrm>
              <a:off x="663" y="608"/>
              <a:ext cx="205"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Times New Roman"/>
                  <a:ea typeface="Times New Roman"/>
                  <a:cs typeface="Times New Roman"/>
                  <a:sym typeface="Times New Roman"/>
                </a:rPr>
                <a:t>6</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6"/>
          <p:cNvSpPr txBox="1"/>
          <p:nvPr>
            <p:ph idx="12" type="sldNum"/>
          </p:nvPr>
        </p:nvSpPr>
        <p:spPr>
          <a:xfrm>
            <a:off x="7500958" y="6400800"/>
            <a:ext cx="5241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6" name="Google Shape;346;p16"/>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3200"/>
              <a:t>Multi-layer Perceptrons</a:t>
            </a:r>
            <a:endParaRPr sz="3200"/>
          </a:p>
        </p:txBody>
      </p:sp>
      <p:sp>
        <p:nvSpPr>
          <p:cNvPr id="347" name="Google Shape;347;p16"/>
          <p:cNvSpPr txBox="1"/>
          <p:nvPr>
            <p:ph idx="1" type="body"/>
          </p:nvPr>
        </p:nvSpPr>
        <p:spPr>
          <a:xfrm>
            <a:off x="457200" y="1295400"/>
            <a:ext cx="8393100" cy="45042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single layer perceptrons can only represent linear decision surfaces</a:t>
            </a:r>
            <a:endParaRPr/>
          </a:p>
          <a:p>
            <a:pPr indent="-342900" lvl="0" marL="382588" rtl="0" algn="l">
              <a:spcBef>
                <a:spcPts val="500"/>
              </a:spcBef>
              <a:spcAft>
                <a:spcPts val="0"/>
              </a:spcAft>
              <a:buSzPts val="2000"/>
              <a:buChar char="•"/>
            </a:pPr>
            <a:r>
              <a:rPr lang="en-US"/>
              <a:t>multi-layer perceptrons can represent non-linear decision surfaces.</a:t>
            </a:r>
            <a:endParaRPr/>
          </a:p>
        </p:txBody>
      </p:sp>
      <p:pic>
        <p:nvPicPr>
          <p:cNvPr id="348" name="Google Shape;348;p16"/>
          <p:cNvPicPr preferRelativeResize="0"/>
          <p:nvPr/>
        </p:nvPicPr>
        <p:blipFill rotWithShape="1">
          <a:blip r:embed="rId3">
            <a:alphaModFix/>
          </a:blip>
          <a:srcRect b="0" l="0" r="0" t="0"/>
          <a:stretch/>
        </p:blipFill>
        <p:spPr>
          <a:xfrm>
            <a:off x="863600" y="2792413"/>
            <a:ext cx="3111500" cy="2568575"/>
          </a:xfrm>
          <a:prstGeom prst="rect">
            <a:avLst/>
          </a:prstGeom>
          <a:noFill/>
          <a:ln>
            <a:noFill/>
          </a:ln>
        </p:spPr>
      </p:pic>
      <p:pic>
        <p:nvPicPr>
          <p:cNvPr id="349" name="Google Shape;349;p16"/>
          <p:cNvPicPr preferRelativeResize="0"/>
          <p:nvPr/>
        </p:nvPicPr>
        <p:blipFill rotWithShape="1">
          <a:blip r:embed="rId4">
            <a:alphaModFix/>
          </a:blip>
          <a:srcRect b="0" l="0" r="0" t="0"/>
          <a:stretch/>
        </p:blipFill>
        <p:spPr>
          <a:xfrm>
            <a:off x="5461000" y="2705100"/>
            <a:ext cx="3175000" cy="273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7"/>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6" name="Google Shape;356;p17"/>
          <p:cNvSpPr txBox="1"/>
          <p:nvPr>
            <p:ph type="title"/>
          </p:nvPr>
        </p:nvSpPr>
        <p:spPr>
          <a:xfrm>
            <a:off x="647700" y="153988"/>
            <a:ext cx="7772400" cy="989012"/>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600"/>
              <a:t>Multilayer Neural Networks</a:t>
            </a:r>
            <a:endParaRPr/>
          </a:p>
        </p:txBody>
      </p:sp>
      <p:pic>
        <p:nvPicPr>
          <p:cNvPr descr="Picture 7" id="357" name="Google Shape;357;p17"/>
          <p:cNvPicPr preferRelativeResize="0"/>
          <p:nvPr/>
        </p:nvPicPr>
        <p:blipFill rotWithShape="1">
          <a:blip r:embed="rId3">
            <a:alphaModFix/>
          </a:blip>
          <a:srcRect b="0" l="0" r="0" t="0"/>
          <a:stretch/>
        </p:blipFill>
        <p:spPr>
          <a:xfrm>
            <a:off x="2408238" y="4175125"/>
            <a:ext cx="5370512" cy="2566988"/>
          </a:xfrm>
          <a:prstGeom prst="rect">
            <a:avLst/>
          </a:prstGeom>
          <a:noFill/>
          <a:ln>
            <a:noFill/>
          </a:ln>
        </p:spPr>
      </p:pic>
      <p:sp>
        <p:nvSpPr>
          <p:cNvPr id="358" name="Google Shape;358;p17"/>
          <p:cNvSpPr txBox="1"/>
          <p:nvPr>
            <p:ph idx="1" type="body"/>
          </p:nvPr>
        </p:nvSpPr>
        <p:spPr>
          <a:xfrm>
            <a:off x="497331" y="1225515"/>
            <a:ext cx="8241477" cy="4870486"/>
          </a:xfrm>
          <a:prstGeom prst="rect">
            <a:avLst/>
          </a:prstGeom>
          <a:noFill/>
          <a:ln>
            <a:noFill/>
          </a:ln>
        </p:spPr>
        <p:txBody>
          <a:bodyPr anchorCtr="0" anchor="t" bIns="50800" lIns="50800" spcFirstLastPara="1" rIns="91425" wrap="square" tIns="50800">
            <a:noAutofit/>
          </a:bodyPr>
          <a:lstStyle/>
          <a:p>
            <a:pPr indent="-342900" lvl="0" marL="382588" rtl="0" algn="l">
              <a:lnSpc>
                <a:spcPct val="90000"/>
              </a:lnSpc>
              <a:spcBef>
                <a:spcPts val="0"/>
              </a:spcBef>
              <a:spcAft>
                <a:spcPts val="0"/>
              </a:spcAft>
              <a:buSzPts val="2800"/>
              <a:buChar char="•"/>
            </a:pPr>
            <a:r>
              <a:rPr lang="en-US" sz="2800"/>
              <a:t>Units typically fully connected across layers unless have domain-specific knowledge to guide</a:t>
            </a:r>
            <a:endParaRPr/>
          </a:p>
          <a:p>
            <a:pPr indent="-342900" lvl="0" marL="382588" rtl="0" algn="l">
              <a:lnSpc>
                <a:spcPct val="90000"/>
              </a:lnSpc>
              <a:spcBef>
                <a:spcPts val="500"/>
              </a:spcBef>
              <a:spcAft>
                <a:spcPts val="0"/>
              </a:spcAft>
              <a:buSzPts val="2800"/>
              <a:buChar char="•"/>
            </a:pPr>
            <a:r>
              <a:rPr lang="en-US" sz="2800"/>
              <a:t>Number of hidden units either chosen by hand or found via search</a:t>
            </a:r>
            <a:endParaRPr/>
          </a:p>
          <a:p>
            <a:pPr indent="-285750" lvl="1" marL="731838" rtl="0" algn="l">
              <a:lnSpc>
                <a:spcPct val="90000"/>
              </a:lnSpc>
              <a:spcBef>
                <a:spcPts val="400"/>
              </a:spcBef>
              <a:spcAft>
                <a:spcPts val="0"/>
              </a:spcAft>
              <a:buSzPts val="2400"/>
              <a:buChar char="•"/>
            </a:pPr>
            <a:r>
              <a:rPr lang="en-US" sz="2400"/>
              <a:t>If too many, network will memorize input (overfitting)</a:t>
            </a:r>
            <a:endParaRPr/>
          </a:p>
          <a:p>
            <a:pPr indent="-285750" lvl="1" marL="731838" rtl="0" algn="l">
              <a:lnSpc>
                <a:spcPct val="90000"/>
              </a:lnSpc>
              <a:spcBef>
                <a:spcPts val="400"/>
              </a:spcBef>
              <a:spcAft>
                <a:spcPts val="0"/>
              </a:spcAft>
              <a:buSzPts val="2400"/>
              <a:buChar char="•"/>
            </a:pPr>
            <a:r>
              <a:rPr lang="en-US" sz="2400"/>
              <a:t>If too few, function will be difficult to represent</a:t>
            </a:r>
            <a:endParaRPr/>
          </a:p>
          <a:p>
            <a:pPr indent="-285750" lvl="1" marL="731838" rtl="0" algn="l">
              <a:lnSpc>
                <a:spcPct val="90000"/>
              </a:lnSpc>
              <a:spcBef>
                <a:spcPts val="400"/>
              </a:spcBef>
              <a:spcAft>
                <a:spcPts val="0"/>
              </a:spcAft>
              <a:buSzPts val="2400"/>
              <a:buChar char="•"/>
            </a:pPr>
            <a:r>
              <a:rPr i="1" lang="en-US" sz="2400"/>
              <a:t>As with Goldilocks, need it just right (to generalize)</a:t>
            </a:r>
            <a:endParaRPr/>
          </a:p>
          <a:p>
            <a:pPr indent="-215900" lvl="0" marL="382588" rtl="0" algn="l">
              <a:spcBef>
                <a:spcPts val="500"/>
              </a:spcBef>
              <a:spcAft>
                <a:spcPts val="0"/>
              </a:spcAft>
              <a:buSzPts val="2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8"/>
          <p:cNvSpPr txBox="1"/>
          <p:nvPr>
            <p:ph type="title"/>
          </p:nvPr>
        </p:nvSpPr>
        <p:spPr>
          <a:xfrm>
            <a:off x="381000" y="3124200"/>
            <a:ext cx="8423275"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400">
                <a:solidFill>
                  <a:srgbClr val="000000"/>
                </a:solidFill>
              </a:rPr>
              <a:t>Back-Propagation (learning)</a:t>
            </a:r>
            <a:br>
              <a:rPr lang="en-US" sz="4400">
                <a:solidFill>
                  <a:srgbClr val="000000"/>
                </a:solidFill>
              </a:rPr>
            </a:br>
            <a:br>
              <a:rPr lang="en-US" sz="4400">
                <a:solidFill>
                  <a:srgbClr val="000000"/>
                </a:solidFill>
              </a:rPr>
            </a:br>
            <a:r>
              <a:rPr b="0" lang="en-US" sz="1800"/>
              <a:t>David E Rumelhart, Geoffrey E Hinton, and Ronald J Williams. Learning representations by back-propagating errors. </a:t>
            </a:r>
            <a:r>
              <a:rPr b="0" i="1" lang="en-US" sz="1800"/>
              <a:t>Nature</a:t>
            </a:r>
            <a:r>
              <a:rPr b="0" lang="en-US" sz="1800"/>
              <a:t>, 323(9) 533-536 1986.</a:t>
            </a:r>
            <a:br>
              <a:rPr b="0" lang="en-US" sz="1800"/>
            </a:br>
            <a:r>
              <a:rPr b="0" lang="en-US" sz="2000"/>
              <a:t>www.cs.toronto.edu/hinton/absps/naturebp.pdf. </a:t>
            </a:r>
            <a:endParaRPr b="0" sz="20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1" name="Google Shape;371;p19"/>
          <p:cNvSpPr txBox="1"/>
          <p:nvPr>
            <p:ph type="title"/>
          </p:nvPr>
        </p:nvSpPr>
        <p:spPr>
          <a:xfrm>
            <a:off x="685800" y="533400"/>
            <a:ext cx="7772400" cy="739775"/>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600"/>
              <a:t>Learn by Back-Propagation</a:t>
            </a:r>
            <a:endParaRPr/>
          </a:p>
        </p:txBody>
      </p:sp>
      <p:sp>
        <p:nvSpPr>
          <p:cNvPr id="372" name="Google Shape;372;p19"/>
          <p:cNvSpPr txBox="1"/>
          <p:nvPr>
            <p:ph idx="1" type="body"/>
          </p:nvPr>
        </p:nvSpPr>
        <p:spPr>
          <a:xfrm>
            <a:off x="685800" y="1828800"/>
            <a:ext cx="7964488" cy="4114800"/>
          </a:xfrm>
          <a:prstGeom prst="rect">
            <a:avLst/>
          </a:prstGeom>
          <a:noFill/>
          <a:ln>
            <a:noFill/>
          </a:ln>
        </p:spPr>
        <p:txBody>
          <a:bodyPr anchorCtr="0" anchor="t" bIns="50800" lIns="50800" spcFirstLastPara="1" rIns="91425" wrap="square" tIns="50800">
            <a:noAutofit/>
          </a:bodyPr>
          <a:lstStyle/>
          <a:p>
            <a:pPr indent="-342900" lvl="0" marL="382588" rtl="0" algn="l">
              <a:lnSpc>
                <a:spcPct val="90000"/>
              </a:lnSpc>
              <a:spcBef>
                <a:spcPts val="0"/>
              </a:spcBef>
              <a:spcAft>
                <a:spcPts val="0"/>
              </a:spcAft>
              <a:buSzPts val="2400"/>
              <a:buChar char="•"/>
            </a:pPr>
            <a:r>
              <a:rPr lang="en-US" sz="2400"/>
              <a:t>Challenges for learning in networks with hidden units</a:t>
            </a:r>
            <a:endParaRPr/>
          </a:p>
          <a:p>
            <a:pPr indent="-285750" lvl="1" marL="731838" rtl="0" algn="l">
              <a:lnSpc>
                <a:spcPct val="90000"/>
              </a:lnSpc>
              <a:spcBef>
                <a:spcPts val="400"/>
              </a:spcBef>
              <a:spcAft>
                <a:spcPts val="0"/>
              </a:spcAft>
              <a:buSzPts val="2000"/>
              <a:buChar char="•"/>
            </a:pPr>
            <a:r>
              <a:rPr lang="en-US" sz="2000"/>
              <a:t>Can’t directly compute error on output of hidden units </a:t>
            </a:r>
            <a:br>
              <a:rPr lang="en-US" sz="2000"/>
            </a:br>
            <a:r>
              <a:rPr lang="en-US" sz="2000"/>
              <a:t>because don’t have the true values for them</a:t>
            </a:r>
            <a:endParaRPr/>
          </a:p>
          <a:p>
            <a:pPr indent="-285750" lvl="1" marL="731838" rtl="0" algn="l">
              <a:lnSpc>
                <a:spcPct val="90000"/>
              </a:lnSpc>
              <a:spcBef>
                <a:spcPts val="400"/>
              </a:spcBef>
              <a:spcAft>
                <a:spcPts val="0"/>
              </a:spcAft>
              <a:buSzPts val="2000"/>
              <a:buChar char="•"/>
            </a:pPr>
            <a:r>
              <a:rPr lang="en-US" sz="2000"/>
              <a:t>Also a clustering problem/opportunity</a:t>
            </a:r>
            <a:endParaRPr/>
          </a:p>
          <a:p>
            <a:pPr indent="-228600" lvl="2" marL="1131888" rtl="0" algn="l">
              <a:lnSpc>
                <a:spcPct val="90000"/>
              </a:lnSpc>
              <a:spcBef>
                <a:spcPts val="400"/>
              </a:spcBef>
              <a:spcAft>
                <a:spcPts val="0"/>
              </a:spcAft>
              <a:buSzPts val="1800"/>
              <a:buChar char="•"/>
            </a:pPr>
            <a:r>
              <a:rPr lang="en-US" sz="1800"/>
              <a:t>May yield new useful features</a:t>
            </a:r>
            <a:endParaRPr/>
          </a:p>
          <a:p>
            <a:pPr indent="-342900" lvl="0" marL="382588" rtl="0" algn="l">
              <a:lnSpc>
                <a:spcPct val="90000"/>
              </a:lnSpc>
              <a:spcBef>
                <a:spcPts val="500"/>
              </a:spcBef>
              <a:spcAft>
                <a:spcPts val="0"/>
              </a:spcAft>
              <a:buSzPts val="2400"/>
              <a:buChar char="•"/>
            </a:pPr>
            <a:r>
              <a:rPr lang="en-US" sz="2400"/>
              <a:t>General approach is to (re)apportion error on output units to predecessors based on the weight of their connection, and continue this recursively backwards through the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200"/>
              <a:t>Outline</a:t>
            </a:r>
            <a:endParaRPr/>
          </a:p>
        </p:txBody>
      </p:sp>
      <p:sp>
        <p:nvSpPr>
          <p:cNvPr id="125" name="Google Shape;125;p2"/>
          <p:cNvSpPr txBox="1"/>
          <p:nvPr>
            <p:ph idx="1" type="body"/>
          </p:nvPr>
        </p:nvSpPr>
        <p:spPr>
          <a:xfrm>
            <a:off x="457200" y="1295400"/>
            <a:ext cx="8153400" cy="480060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000"/>
              <a:buChar char="•"/>
            </a:pPr>
            <a:r>
              <a:rPr lang="en-US"/>
              <a:t>General Artificial Neural Networks and How They “Learn”</a:t>
            </a:r>
            <a:endParaRPr/>
          </a:p>
          <a:p>
            <a:pPr indent="-285750" lvl="1" marL="731838" rtl="0" algn="l">
              <a:spcBef>
                <a:spcPts val="400"/>
              </a:spcBef>
              <a:spcAft>
                <a:spcPts val="0"/>
              </a:spcAft>
              <a:buSzPts val="1800"/>
              <a:buChar char="•"/>
            </a:pPr>
            <a:r>
              <a:rPr lang="en-US"/>
              <a:t>Basic Units, Perceptron, Multiple-Layers</a:t>
            </a:r>
            <a:endParaRPr/>
          </a:p>
          <a:p>
            <a:pPr indent="-285750" lvl="1" marL="731838" rtl="0" algn="l">
              <a:spcBef>
                <a:spcPts val="400"/>
              </a:spcBef>
              <a:spcAft>
                <a:spcPts val="0"/>
              </a:spcAft>
              <a:buSzPts val="1800"/>
              <a:buChar char="•"/>
            </a:pPr>
            <a:r>
              <a:rPr lang="en-US"/>
              <a:t>Back Propagation Algorithm (minimizing the errors)</a:t>
            </a:r>
            <a:endParaRPr/>
          </a:p>
          <a:p>
            <a:pPr indent="-342900" lvl="0" marL="382588" rtl="0" algn="l">
              <a:spcBef>
                <a:spcPts val="500"/>
              </a:spcBef>
              <a:spcAft>
                <a:spcPts val="0"/>
              </a:spcAft>
              <a:buSzPts val="2000"/>
              <a:buChar char="•"/>
            </a:pPr>
            <a:r>
              <a:rPr lang="en-US"/>
              <a:t>Modeling the Brain (very ambitious)</a:t>
            </a:r>
            <a:endParaRPr/>
          </a:p>
          <a:p>
            <a:pPr indent="-342900" lvl="0" marL="382588" rtl="0" algn="l">
              <a:spcBef>
                <a:spcPts val="500"/>
              </a:spcBef>
              <a:spcAft>
                <a:spcPts val="0"/>
              </a:spcAft>
              <a:buSzPts val="2000"/>
              <a:buChar char="•"/>
            </a:pPr>
            <a:r>
              <a:rPr lang="en-US"/>
              <a:t>Deep Learning Neural Networks</a:t>
            </a:r>
            <a:endParaRPr/>
          </a:p>
          <a:p>
            <a:pPr indent="-285750" lvl="1" marL="731838" rtl="0" algn="l">
              <a:spcBef>
                <a:spcPts val="400"/>
              </a:spcBef>
              <a:spcAft>
                <a:spcPts val="0"/>
              </a:spcAft>
              <a:buSzPts val="1800"/>
              <a:buChar char="•"/>
            </a:pPr>
            <a:r>
              <a:rPr lang="en-US"/>
              <a:t>See more details in </a:t>
            </a:r>
            <a:endParaRPr/>
          </a:p>
          <a:p>
            <a:pPr indent="-228600" lvl="2" marL="1131888" rtl="0" algn="l">
              <a:spcBef>
                <a:spcPts val="400"/>
              </a:spcBef>
              <a:spcAft>
                <a:spcPts val="0"/>
              </a:spcAft>
              <a:buSzPts val="1600"/>
              <a:buChar char="•"/>
            </a:pPr>
            <a:r>
              <a:rPr lang="en-US"/>
              <a:t>This week extra slides</a:t>
            </a:r>
            <a:endParaRPr/>
          </a:p>
          <a:p>
            <a:pPr indent="-228600" lvl="2" marL="1131888" rtl="0" algn="l">
              <a:spcBef>
                <a:spcPts val="400"/>
              </a:spcBef>
              <a:spcAft>
                <a:spcPts val="0"/>
              </a:spcAft>
              <a:buSzPts val="1600"/>
              <a:buChar char="•"/>
            </a:pPr>
            <a:r>
              <a:rPr lang="en-US"/>
              <a:t>Next week’s discussion</a:t>
            </a:r>
            <a:endParaRPr/>
          </a:p>
          <a:p>
            <a:pPr indent="-342900" lvl="0" marL="382588" rtl="0" algn="l">
              <a:spcBef>
                <a:spcPts val="500"/>
              </a:spcBef>
              <a:spcAft>
                <a:spcPts val="0"/>
              </a:spcAft>
              <a:buSzPts val="2000"/>
              <a:buChar char="•"/>
            </a:pPr>
            <a:r>
              <a:rPr lang="en-US"/>
              <a:t>Applications</a:t>
            </a:r>
            <a:endParaRPr/>
          </a:p>
          <a:p>
            <a:pPr indent="-215900" lvl="0" marL="382588" rtl="0" algn="l">
              <a:spcBef>
                <a:spcPts val="500"/>
              </a:spcBef>
              <a:spcAft>
                <a:spcPts val="0"/>
              </a:spcAft>
              <a:buSzPts val="2000"/>
              <a:buNone/>
            </a:pPr>
            <a:r>
              <a:t/>
            </a:r>
            <a:endParaRPr/>
          </a:p>
        </p:txBody>
      </p:sp>
      <p:sp>
        <p:nvSpPr>
          <p:cNvPr id="126" name="Google Shape;126;p2"/>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0"/>
          <p:cNvSpPr txBox="1"/>
          <p:nvPr>
            <p:ph idx="12" type="sldNum"/>
          </p:nvPr>
        </p:nvSpPr>
        <p:spPr>
          <a:xfrm>
            <a:off x="7500958" y="6400800"/>
            <a:ext cx="5121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78" name="Google Shape;378;p20"/>
          <p:cNvPicPr preferRelativeResize="0"/>
          <p:nvPr/>
        </p:nvPicPr>
        <p:blipFill rotWithShape="1">
          <a:blip r:embed="rId3">
            <a:alphaModFix/>
          </a:blip>
          <a:srcRect b="0" l="0" r="0" t="0"/>
          <a:stretch/>
        </p:blipFill>
        <p:spPr>
          <a:xfrm>
            <a:off x="368300" y="4303713"/>
            <a:ext cx="3873500" cy="407987"/>
          </a:xfrm>
          <a:prstGeom prst="rect">
            <a:avLst/>
          </a:prstGeom>
          <a:noFill/>
          <a:ln>
            <a:noFill/>
          </a:ln>
        </p:spPr>
      </p:pic>
      <p:pic>
        <p:nvPicPr>
          <p:cNvPr id="379" name="Google Shape;379;p20"/>
          <p:cNvPicPr preferRelativeResize="0"/>
          <p:nvPr/>
        </p:nvPicPr>
        <p:blipFill rotWithShape="1">
          <a:blip r:embed="rId4">
            <a:alphaModFix/>
          </a:blip>
          <a:srcRect b="0" l="0" r="0" t="0"/>
          <a:stretch/>
        </p:blipFill>
        <p:spPr>
          <a:xfrm>
            <a:off x="457200" y="5308600"/>
            <a:ext cx="4030663" cy="406400"/>
          </a:xfrm>
          <a:prstGeom prst="rect">
            <a:avLst/>
          </a:prstGeom>
          <a:noFill/>
          <a:ln>
            <a:noFill/>
          </a:ln>
        </p:spPr>
      </p:pic>
      <p:pic>
        <p:nvPicPr>
          <p:cNvPr id="380" name="Google Shape;380;p20"/>
          <p:cNvPicPr preferRelativeResize="0"/>
          <p:nvPr/>
        </p:nvPicPr>
        <p:blipFill rotWithShape="1">
          <a:blip r:embed="rId5">
            <a:alphaModFix/>
          </a:blip>
          <a:srcRect b="0" l="0" r="0" t="0"/>
          <a:stretch/>
        </p:blipFill>
        <p:spPr>
          <a:xfrm>
            <a:off x="4140200" y="4826000"/>
            <a:ext cx="3249613" cy="368300"/>
          </a:xfrm>
          <a:prstGeom prst="rect">
            <a:avLst/>
          </a:prstGeom>
          <a:noFill/>
          <a:ln>
            <a:noFill/>
          </a:ln>
        </p:spPr>
      </p:pic>
      <p:pic>
        <p:nvPicPr>
          <p:cNvPr id="381" name="Google Shape;381;p20"/>
          <p:cNvPicPr preferRelativeResize="0"/>
          <p:nvPr/>
        </p:nvPicPr>
        <p:blipFill rotWithShape="1">
          <a:blip r:embed="rId6">
            <a:alphaModFix/>
          </a:blip>
          <a:srcRect b="0" l="0" r="0" t="0"/>
          <a:stretch/>
        </p:blipFill>
        <p:spPr>
          <a:xfrm>
            <a:off x="4152900" y="5789613"/>
            <a:ext cx="2857500" cy="446087"/>
          </a:xfrm>
          <a:prstGeom prst="rect">
            <a:avLst/>
          </a:prstGeom>
          <a:noFill/>
          <a:ln>
            <a:noFill/>
          </a:ln>
        </p:spPr>
      </p:pic>
      <p:sp>
        <p:nvSpPr>
          <p:cNvPr id="382" name="Google Shape;382;p20"/>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Training a multilayer network using </a:t>
            </a:r>
            <a:r>
              <a:rPr lang="en-US"/>
              <a:t>Backpropagation</a:t>
            </a:r>
            <a:endParaRPr/>
          </a:p>
        </p:txBody>
      </p:sp>
      <p:pic>
        <p:nvPicPr>
          <p:cNvPr id="383" name="Google Shape;383;p20"/>
          <p:cNvPicPr preferRelativeResize="0"/>
          <p:nvPr/>
        </p:nvPicPr>
        <p:blipFill rotWithShape="1">
          <a:blip r:embed="rId7">
            <a:alphaModFix/>
          </a:blip>
          <a:srcRect b="0" l="0" r="0" t="0"/>
          <a:stretch/>
        </p:blipFill>
        <p:spPr>
          <a:xfrm>
            <a:off x="1739900" y="1293813"/>
            <a:ext cx="5646738" cy="2630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1"/>
          <p:cNvSpPr txBox="1"/>
          <p:nvPr>
            <p:ph type="title"/>
          </p:nvPr>
        </p:nvSpPr>
        <p:spPr>
          <a:xfrm>
            <a:off x="469900" y="381000"/>
            <a:ext cx="8153400" cy="1524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Neural Networks</a:t>
            </a:r>
            <a:br>
              <a:rPr lang="en-US"/>
            </a:br>
            <a:r>
              <a:rPr lang="en-US"/>
              <a:t>(The back-propagation math)</a:t>
            </a:r>
            <a:br>
              <a:rPr lang="en-US"/>
            </a:br>
            <a:r>
              <a:rPr lang="en-US"/>
              <a:t>(WS Chapter 4) </a:t>
            </a:r>
            <a:endParaRPr/>
          </a:p>
        </p:txBody>
      </p:sp>
      <p:pic>
        <p:nvPicPr>
          <p:cNvPr id="389" name="Google Shape;389;p21"/>
          <p:cNvPicPr preferRelativeResize="0"/>
          <p:nvPr/>
        </p:nvPicPr>
        <p:blipFill rotWithShape="1">
          <a:blip r:embed="rId3">
            <a:alphaModFix/>
          </a:blip>
          <a:srcRect b="0" l="0" r="0" t="0"/>
          <a:stretch/>
        </p:blipFill>
        <p:spPr>
          <a:xfrm>
            <a:off x="5447151" y="152400"/>
            <a:ext cx="3191945" cy="2243843"/>
          </a:xfrm>
          <a:prstGeom prst="rect">
            <a:avLst/>
          </a:prstGeom>
          <a:noFill/>
          <a:ln>
            <a:noFill/>
          </a:ln>
        </p:spPr>
      </p:pic>
      <p:sp>
        <p:nvSpPr>
          <p:cNvPr id="390" name="Google Shape;390;p21"/>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1" name="Google Shape;391;p21"/>
          <p:cNvPicPr preferRelativeResize="0"/>
          <p:nvPr/>
        </p:nvPicPr>
        <p:blipFill rotWithShape="1">
          <a:blip r:embed="rId4">
            <a:alphaModFix/>
          </a:blip>
          <a:srcRect b="0" l="0" r="0" t="0"/>
          <a:stretch/>
        </p:blipFill>
        <p:spPr>
          <a:xfrm>
            <a:off x="581934" y="2466347"/>
            <a:ext cx="8104866" cy="3775488"/>
          </a:xfrm>
          <a:prstGeom prst="rect">
            <a:avLst/>
          </a:prstGeom>
          <a:noFill/>
          <a:ln>
            <a:noFill/>
          </a:ln>
        </p:spPr>
      </p:pic>
      <p:pic>
        <p:nvPicPr>
          <p:cNvPr id="392" name="Google Shape;392;p21"/>
          <p:cNvPicPr preferRelativeResize="0"/>
          <p:nvPr/>
        </p:nvPicPr>
        <p:blipFill rotWithShape="1">
          <a:blip r:embed="rId5">
            <a:alphaModFix/>
          </a:blip>
          <a:srcRect b="0" l="0" r="0" t="0"/>
          <a:stretch/>
        </p:blipFill>
        <p:spPr>
          <a:xfrm>
            <a:off x="5105400" y="4038600"/>
            <a:ext cx="3835400" cy="10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2"/>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Back-Propagation (1/3)</a:t>
            </a:r>
            <a:endParaRPr/>
          </a:p>
        </p:txBody>
      </p:sp>
      <p:sp>
        <p:nvSpPr>
          <p:cNvPr id="398" name="Google Shape;398;p22"/>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9" name="Google Shape;399;p22"/>
          <p:cNvPicPr preferRelativeResize="0"/>
          <p:nvPr/>
        </p:nvPicPr>
        <p:blipFill rotWithShape="1">
          <a:blip r:embed="rId3">
            <a:alphaModFix/>
          </a:blip>
          <a:srcRect b="0" l="0" r="0" t="0"/>
          <a:stretch/>
        </p:blipFill>
        <p:spPr>
          <a:xfrm>
            <a:off x="1371747" y="1309442"/>
            <a:ext cx="6361662" cy="912721"/>
          </a:xfrm>
          <a:prstGeom prst="rect">
            <a:avLst/>
          </a:prstGeom>
          <a:noFill/>
          <a:ln>
            <a:noFill/>
          </a:ln>
        </p:spPr>
      </p:pic>
      <p:pic>
        <p:nvPicPr>
          <p:cNvPr id="400" name="Google Shape;400;p22"/>
          <p:cNvPicPr preferRelativeResize="0"/>
          <p:nvPr/>
        </p:nvPicPr>
        <p:blipFill rotWithShape="1">
          <a:blip r:embed="rId4">
            <a:alphaModFix/>
          </a:blip>
          <a:srcRect b="0" l="0" r="0" t="0"/>
          <a:stretch/>
        </p:blipFill>
        <p:spPr>
          <a:xfrm>
            <a:off x="1371749" y="2199226"/>
            <a:ext cx="6361659" cy="4157124"/>
          </a:xfrm>
          <a:prstGeom prst="rect">
            <a:avLst/>
          </a:prstGeom>
          <a:noFill/>
          <a:ln>
            <a:noFill/>
          </a:ln>
        </p:spPr>
      </p:pic>
      <p:grpSp>
        <p:nvGrpSpPr>
          <p:cNvPr id="401" name="Google Shape;401;p22"/>
          <p:cNvGrpSpPr/>
          <p:nvPr/>
        </p:nvGrpSpPr>
        <p:grpSpPr>
          <a:xfrm>
            <a:off x="381000" y="3657600"/>
            <a:ext cx="1752600" cy="1600200"/>
            <a:chOff x="6553200" y="3196951"/>
            <a:chExt cx="2172849" cy="1832249"/>
          </a:xfrm>
        </p:grpSpPr>
        <p:pic>
          <p:nvPicPr>
            <p:cNvPr id="402" name="Google Shape;402;p22"/>
            <p:cNvPicPr preferRelativeResize="0"/>
            <p:nvPr/>
          </p:nvPicPr>
          <p:blipFill rotWithShape="1">
            <a:blip r:embed="rId5">
              <a:alphaModFix/>
            </a:blip>
            <a:srcRect b="0" l="0" r="0" t="0"/>
            <a:stretch/>
          </p:blipFill>
          <p:spPr>
            <a:xfrm>
              <a:off x="6553200" y="3501751"/>
              <a:ext cx="2172849" cy="1527449"/>
            </a:xfrm>
            <a:prstGeom prst="rect">
              <a:avLst/>
            </a:prstGeom>
            <a:noFill/>
            <a:ln>
              <a:noFill/>
            </a:ln>
          </p:spPr>
        </p:pic>
        <p:sp>
          <p:nvSpPr>
            <p:cNvPr id="403" name="Google Shape;403;p22"/>
            <p:cNvSpPr txBox="1"/>
            <p:nvPr/>
          </p:nvSpPr>
          <p:spPr>
            <a:xfrm>
              <a:off x="8153400" y="3349351"/>
              <a:ext cx="361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j</a:t>
              </a:r>
              <a:endParaRPr/>
            </a:p>
          </p:txBody>
        </p:sp>
        <p:sp>
          <p:nvSpPr>
            <p:cNvPr id="404" name="Google Shape;404;p22"/>
            <p:cNvSpPr txBox="1"/>
            <p:nvPr/>
          </p:nvSpPr>
          <p:spPr>
            <a:xfrm>
              <a:off x="7467600" y="3196951"/>
              <a:ext cx="3419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i</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3"/>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Back-Propagation (2/3)</a:t>
            </a:r>
            <a:endParaRPr/>
          </a:p>
        </p:txBody>
      </p:sp>
      <p:sp>
        <p:nvSpPr>
          <p:cNvPr id="410" name="Google Shape;410;p23"/>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11" name="Google Shape;411;p23"/>
          <p:cNvPicPr preferRelativeResize="0"/>
          <p:nvPr/>
        </p:nvPicPr>
        <p:blipFill rotWithShape="1">
          <a:blip r:embed="rId3">
            <a:alphaModFix/>
          </a:blip>
          <a:srcRect b="0" l="0" r="0" t="0"/>
          <a:stretch/>
        </p:blipFill>
        <p:spPr>
          <a:xfrm>
            <a:off x="2362200" y="5029200"/>
            <a:ext cx="4289955" cy="838200"/>
          </a:xfrm>
          <a:prstGeom prst="rect">
            <a:avLst/>
          </a:prstGeom>
          <a:noFill/>
          <a:ln>
            <a:noFill/>
          </a:ln>
        </p:spPr>
      </p:pic>
      <p:grpSp>
        <p:nvGrpSpPr>
          <p:cNvPr id="412" name="Google Shape;412;p23"/>
          <p:cNvGrpSpPr/>
          <p:nvPr/>
        </p:nvGrpSpPr>
        <p:grpSpPr>
          <a:xfrm>
            <a:off x="457200" y="1066800"/>
            <a:ext cx="8159688" cy="3841013"/>
            <a:chOff x="527112" y="1677304"/>
            <a:chExt cx="8159688" cy="3841013"/>
          </a:xfrm>
        </p:grpSpPr>
        <p:pic>
          <p:nvPicPr>
            <p:cNvPr id="413" name="Google Shape;413;p23"/>
            <p:cNvPicPr preferRelativeResize="0"/>
            <p:nvPr/>
          </p:nvPicPr>
          <p:blipFill rotWithShape="1">
            <a:blip r:embed="rId4">
              <a:alphaModFix/>
            </a:blip>
            <a:srcRect b="0" l="0" r="0" t="0"/>
            <a:stretch/>
          </p:blipFill>
          <p:spPr>
            <a:xfrm>
              <a:off x="527112" y="2120462"/>
              <a:ext cx="8122818" cy="3397855"/>
            </a:xfrm>
            <a:prstGeom prst="rect">
              <a:avLst/>
            </a:prstGeom>
            <a:noFill/>
            <a:ln>
              <a:noFill/>
            </a:ln>
          </p:spPr>
        </p:pic>
        <p:pic>
          <p:nvPicPr>
            <p:cNvPr id="414" name="Google Shape;414;p23"/>
            <p:cNvPicPr preferRelativeResize="0"/>
            <p:nvPr/>
          </p:nvPicPr>
          <p:blipFill rotWithShape="1">
            <a:blip r:embed="rId5">
              <a:alphaModFix/>
            </a:blip>
            <a:srcRect b="0" l="0" r="0" t="0"/>
            <a:stretch/>
          </p:blipFill>
          <p:spPr>
            <a:xfrm>
              <a:off x="527112" y="1677304"/>
              <a:ext cx="8122818" cy="546952"/>
            </a:xfrm>
            <a:prstGeom prst="rect">
              <a:avLst/>
            </a:prstGeom>
            <a:noFill/>
            <a:ln>
              <a:noFill/>
            </a:ln>
          </p:spPr>
        </p:pic>
        <p:sp>
          <p:nvSpPr>
            <p:cNvPr id="415" name="Google Shape;415;p23"/>
            <p:cNvSpPr txBox="1"/>
            <p:nvPr/>
          </p:nvSpPr>
          <p:spPr>
            <a:xfrm>
              <a:off x="6069117" y="5105400"/>
              <a:ext cx="94128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Times New Roman"/>
                  <a:ea typeface="Times New Roman"/>
                  <a:cs typeface="Times New Roman"/>
                  <a:sym typeface="Times New Roman"/>
                </a:rPr>
                <a:t>, where</a:t>
              </a:r>
              <a:endParaRPr/>
            </a:p>
          </p:txBody>
        </p:sp>
        <p:grpSp>
          <p:nvGrpSpPr>
            <p:cNvPr id="416" name="Google Shape;416;p23"/>
            <p:cNvGrpSpPr/>
            <p:nvPr/>
          </p:nvGrpSpPr>
          <p:grpSpPr>
            <a:xfrm>
              <a:off x="6934200" y="2057400"/>
              <a:ext cx="1752600" cy="1451249"/>
              <a:chOff x="5943600" y="76200"/>
              <a:chExt cx="2172849" cy="1832249"/>
            </a:xfrm>
          </p:grpSpPr>
          <p:pic>
            <p:nvPicPr>
              <p:cNvPr id="417" name="Google Shape;417;p23"/>
              <p:cNvPicPr preferRelativeResize="0"/>
              <p:nvPr/>
            </p:nvPicPr>
            <p:blipFill rotWithShape="1">
              <a:blip r:embed="rId6">
                <a:alphaModFix/>
              </a:blip>
              <a:srcRect b="0" l="0" r="0" t="0"/>
              <a:stretch/>
            </p:blipFill>
            <p:spPr>
              <a:xfrm>
                <a:off x="5943600" y="381000"/>
                <a:ext cx="2172849" cy="1527449"/>
              </a:xfrm>
              <a:prstGeom prst="rect">
                <a:avLst/>
              </a:prstGeom>
              <a:noFill/>
              <a:ln>
                <a:noFill/>
              </a:ln>
            </p:spPr>
          </p:pic>
          <p:sp>
            <p:nvSpPr>
              <p:cNvPr id="418" name="Google Shape;418;p23"/>
              <p:cNvSpPr txBox="1"/>
              <p:nvPr/>
            </p:nvSpPr>
            <p:spPr>
              <a:xfrm>
                <a:off x="7543800" y="228600"/>
                <a:ext cx="3845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k</a:t>
                </a:r>
                <a:endParaRPr/>
              </a:p>
            </p:txBody>
          </p:sp>
          <p:sp>
            <p:nvSpPr>
              <p:cNvPr id="419" name="Google Shape;419;p23"/>
              <p:cNvSpPr txBox="1"/>
              <p:nvPr/>
            </p:nvSpPr>
            <p:spPr>
              <a:xfrm>
                <a:off x="6858000" y="76200"/>
                <a:ext cx="361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j</a:t>
                </a:r>
                <a:endParaRPr/>
              </a:p>
            </p:txBody>
          </p:sp>
          <p:sp>
            <p:nvSpPr>
              <p:cNvPr id="420" name="Google Shape;420;p23"/>
              <p:cNvSpPr txBox="1"/>
              <p:nvPr/>
            </p:nvSpPr>
            <p:spPr>
              <a:xfrm>
                <a:off x="6096000" y="304800"/>
                <a:ext cx="3419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i</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4"/>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Back-Propagation (3/3)</a:t>
            </a:r>
            <a:endParaRPr/>
          </a:p>
        </p:txBody>
      </p:sp>
      <p:sp>
        <p:nvSpPr>
          <p:cNvPr id="426" name="Google Shape;426;p24"/>
          <p:cNvSpPr txBox="1"/>
          <p:nvPr>
            <p:ph idx="1" type="body"/>
          </p:nvPr>
        </p:nvSpPr>
        <p:spPr>
          <a:xfrm>
            <a:off x="457200" y="1295400"/>
            <a:ext cx="8178800" cy="533400"/>
          </a:xfrm>
          <a:prstGeom prst="rect">
            <a:avLst/>
          </a:prstGeom>
          <a:noFill/>
          <a:ln>
            <a:noFill/>
          </a:ln>
        </p:spPr>
        <p:txBody>
          <a:bodyPr anchorCtr="0" anchor="t" bIns="50800" lIns="50800" spcFirstLastPara="1" rIns="91425" wrap="square" tIns="50800">
            <a:noAutofit/>
          </a:bodyPr>
          <a:lstStyle/>
          <a:p>
            <a:pPr indent="0" lvl="0" marL="39688" rtl="0" algn="l">
              <a:spcBef>
                <a:spcPts val="0"/>
              </a:spcBef>
              <a:spcAft>
                <a:spcPts val="0"/>
              </a:spcAft>
              <a:buSzPts val="2000"/>
              <a:buNone/>
            </a:pPr>
            <a:r>
              <a:rPr lang="en-US"/>
              <a:t>Summery: change a link weight from unit </a:t>
            </a:r>
            <a:r>
              <a:rPr i="1" lang="en-US"/>
              <a:t>i</a:t>
            </a:r>
            <a:r>
              <a:rPr lang="en-US"/>
              <a:t> to </a:t>
            </a:r>
            <a:r>
              <a:rPr i="1" lang="en-US"/>
              <a:t>j </a:t>
            </a:r>
            <a:r>
              <a:rPr lang="en-US"/>
              <a:t>using these formulas:</a:t>
            </a:r>
            <a:endParaRPr baseline="-25000"/>
          </a:p>
        </p:txBody>
      </p:sp>
      <p:sp>
        <p:nvSpPr>
          <p:cNvPr id="427" name="Google Shape;427;p24"/>
          <p:cNvSpPr txBox="1"/>
          <p:nvPr>
            <p:ph idx="12" type="sldNum"/>
          </p:nvPr>
        </p:nvSpPr>
        <p:spPr>
          <a:xfrm>
            <a:off x="7500958" y="6400800"/>
            <a:ext cx="5283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8" name="Google Shape;428;p24"/>
          <p:cNvPicPr preferRelativeResize="0"/>
          <p:nvPr/>
        </p:nvPicPr>
        <p:blipFill rotWithShape="1">
          <a:blip r:embed="rId3">
            <a:alphaModFix/>
          </a:blip>
          <a:srcRect b="0" l="0" r="0" t="0"/>
          <a:stretch/>
        </p:blipFill>
        <p:spPr>
          <a:xfrm>
            <a:off x="914400" y="1981200"/>
            <a:ext cx="1825625" cy="444500"/>
          </a:xfrm>
          <a:prstGeom prst="rect">
            <a:avLst/>
          </a:prstGeom>
          <a:noFill/>
          <a:ln>
            <a:noFill/>
          </a:ln>
        </p:spPr>
      </p:pic>
      <p:pic>
        <p:nvPicPr>
          <p:cNvPr id="429" name="Google Shape;429;p24"/>
          <p:cNvPicPr preferRelativeResize="0"/>
          <p:nvPr/>
        </p:nvPicPr>
        <p:blipFill rotWithShape="1">
          <a:blip r:embed="rId4">
            <a:alphaModFix/>
          </a:blip>
          <a:srcRect b="0" l="0" r="0" t="0"/>
          <a:stretch/>
        </p:blipFill>
        <p:spPr>
          <a:xfrm>
            <a:off x="838200" y="2743200"/>
            <a:ext cx="2122487" cy="863600"/>
          </a:xfrm>
          <a:prstGeom prst="rect">
            <a:avLst/>
          </a:prstGeom>
          <a:noFill/>
          <a:ln>
            <a:noFill/>
          </a:ln>
        </p:spPr>
      </p:pic>
      <p:pic>
        <p:nvPicPr>
          <p:cNvPr id="430" name="Google Shape;430;p24"/>
          <p:cNvPicPr preferRelativeResize="0"/>
          <p:nvPr/>
        </p:nvPicPr>
        <p:blipFill rotWithShape="1">
          <a:blip r:embed="rId5">
            <a:alphaModFix/>
          </a:blip>
          <a:srcRect b="0" l="0" r="0" t="0"/>
          <a:stretch/>
        </p:blipFill>
        <p:spPr>
          <a:xfrm>
            <a:off x="838200" y="3733800"/>
            <a:ext cx="3109913" cy="1554163"/>
          </a:xfrm>
          <a:prstGeom prst="rect">
            <a:avLst/>
          </a:prstGeom>
          <a:noFill/>
          <a:ln>
            <a:noFill/>
          </a:ln>
        </p:spPr>
      </p:pic>
      <p:sp>
        <p:nvSpPr>
          <p:cNvPr id="431" name="Google Shape;431;p24"/>
          <p:cNvSpPr txBox="1"/>
          <p:nvPr/>
        </p:nvSpPr>
        <p:spPr>
          <a:xfrm>
            <a:off x="4114800" y="3886200"/>
            <a:ext cx="27285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0000"/>
                </a:solidFill>
                <a:latin typeface="Times New Roman"/>
                <a:ea typeface="Times New Roman"/>
                <a:cs typeface="Times New Roman"/>
                <a:sym typeface="Times New Roman"/>
              </a:rPr>
              <a:t>When j is an output unit</a:t>
            </a:r>
            <a:endParaRPr/>
          </a:p>
        </p:txBody>
      </p:sp>
      <p:sp>
        <p:nvSpPr>
          <p:cNvPr id="432" name="Google Shape;432;p24"/>
          <p:cNvSpPr txBox="1"/>
          <p:nvPr/>
        </p:nvSpPr>
        <p:spPr>
          <a:xfrm>
            <a:off x="4038600" y="4495800"/>
            <a:ext cx="312040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000000"/>
                </a:solidFill>
                <a:latin typeface="Times New Roman"/>
                <a:ea typeface="Times New Roman"/>
                <a:cs typeface="Times New Roman"/>
                <a:sym typeface="Times New Roman"/>
              </a:rPr>
              <a:t>When j is not an output unit</a:t>
            </a:r>
            <a:endParaRPr/>
          </a:p>
        </p:txBody>
      </p:sp>
      <p:grpSp>
        <p:nvGrpSpPr>
          <p:cNvPr id="433" name="Google Shape;433;p24"/>
          <p:cNvGrpSpPr/>
          <p:nvPr/>
        </p:nvGrpSpPr>
        <p:grpSpPr>
          <a:xfrm>
            <a:off x="7010400" y="3048000"/>
            <a:ext cx="1752600" cy="1524000"/>
            <a:chOff x="6553200" y="3196951"/>
            <a:chExt cx="2172849" cy="1832249"/>
          </a:xfrm>
        </p:grpSpPr>
        <p:pic>
          <p:nvPicPr>
            <p:cNvPr id="434" name="Google Shape;434;p24"/>
            <p:cNvPicPr preferRelativeResize="0"/>
            <p:nvPr/>
          </p:nvPicPr>
          <p:blipFill rotWithShape="1">
            <a:blip r:embed="rId6">
              <a:alphaModFix/>
            </a:blip>
            <a:srcRect b="0" l="0" r="0" t="0"/>
            <a:stretch/>
          </p:blipFill>
          <p:spPr>
            <a:xfrm>
              <a:off x="6553200" y="3501751"/>
              <a:ext cx="2172849" cy="1527449"/>
            </a:xfrm>
            <a:prstGeom prst="rect">
              <a:avLst/>
            </a:prstGeom>
            <a:noFill/>
            <a:ln>
              <a:noFill/>
            </a:ln>
          </p:spPr>
        </p:pic>
        <p:sp>
          <p:nvSpPr>
            <p:cNvPr id="435" name="Google Shape;435;p24"/>
            <p:cNvSpPr txBox="1"/>
            <p:nvPr/>
          </p:nvSpPr>
          <p:spPr>
            <a:xfrm>
              <a:off x="8153400" y="3349351"/>
              <a:ext cx="361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j</a:t>
              </a:r>
              <a:endParaRPr/>
            </a:p>
          </p:txBody>
        </p:sp>
        <p:sp>
          <p:nvSpPr>
            <p:cNvPr id="436" name="Google Shape;436;p24"/>
            <p:cNvSpPr txBox="1"/>
            <p:nvPr/>
          </p:nvSpPr>
          <p:spPr>
            <a:xfrm>
              <a:off x="7467600" y="3196951"/>
              <a:ext cx="3419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i</a:t>
              </a:r>
              <a:endParaRPr/>
            </a:p>
          </p:txBody>
        </p:sp>
      </p:grpSp>
      <p:grpSp>
        <p:nvGrpSpPr>
          <p:cNvPr id="437" name="Google Shape;437;p24"/>
          <p:cNvGrpSpPr/>
          <p:nvPr/>
        </p:nvGrpSpPr>
        <p:grpSpPr>
          <a:xfrm>
            <a:off x="7048500" y="4419600"/>
            <a:ext cx="1676400" cy="1371600"/>
            <a:chOff x="5943600" y="76200"/>
            <a:chExt cx="2172849" cy="1832249"/>
          </a:xfrm>
        </p:grpSpPr>
        <p:pic>
          <p:nvPicPr>
            <p:cNvPr id="438" name="Google Shape;438;p24"/>
            <p:cNvPicPr preferRelativeResize="0"/>
            <p:nvPr/>
          </p:nvPicPr>
          <p:blipFill rotWithShape="1">
            <a:blip r:embed="rId6">
              <a:alphaModFix/>
            </a:blip>
            <a:srcRect b="0" l="0" r="0" t="0"/>
            <a:stretch/>
          </p:blipFill>
          <p:spPr>
            <a:xfrm>
              <a:off x="5943600" y="381000"/>
              <a:ext cx="2172849" cy="1527449"/>
            </a:xfrm>
            <a:prstGeom prst="rect">
              <a:avLst/>
            </a:prstGeom>
            <a:noFill/>
            <a:ln>
              <a:noFill/>
            </a:ln>
          </p:spPr>
        </p:pic>
        <p:sp>
          <p:nvSpPr>
            <p:cNvPr id="439" name="Google Shape;439;p24"/>
            <p:cNvSpPr txBox="1"/>
            <p:nvPr/>
          </p:nvSpPr>
          <p:spPr>
            <a:xfrm>
              <a:off x="7543800" y="228600"/>
              <a:ext cx="3845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k</a:t>
              </a:r>
              <a:endParaRPr/>
            </a:p>
          </p:txBody>
        </p:sp>
        <p:sp>
          <p:nvSpPr>
            <p:cNvPr id="440" name="Google Shape;440;p24"/>
            <p:cNvSpPr txBox="1"/>
            <p:nvPr/>
          </p:nvSpPr>
          <p:spPr>
            <a:xfrm>
              <a:off x="6858000" y="76200"/>
              <a:ext cx="36172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j</a:t>
              </a:r>
              <a:endParaRPr/>
            </a:p>
          </p:txBody>
        </p:sp>
        <p:sp>
          <p:nvSpPr>
            <p:cNvPr id="441" name="Google Shape;441;p24"/>
            <p:cNvSpPr txBox="1"/>
            <p:nvPr/>
          </p:nvSpPr>
          <p:spPr>
            <a:xfrm>
              <a:off x="6096000" y="304800"/>
              <a:ext cx="34195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Times New Roman"/>
                  <a:ea typeface="Times New Roman"/>
                  <a:cs typeface="Times New Roman"/>
                  <a:sym typeface="Times New Roman"/>
                </a:rPr>
                <a:t>i</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5"/>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48" name="Google Shape;448;p25"/>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200"/>
              <a:t>Example of Back-propagation</a:t>
            </a:r>
            <a:endParaRPr/>
          </a:p>
        </p:txBody>
      </p:sp>
      <p:pic>
        <p:nvPicPr>
          <p:cNvPr descr="Picture 1" id="449" name="Google Shape;449;p25"/>
          <p:cNvPicPr preferRelativeResize="0"/>
          <p:nvPr/>
        </p:nvPicPr>
        <p:blipFill rotWithShape="1">
          <a:blip r:embed="rId3">
            <a:alphaModFix/>
          </a:blip>
          <a:srcRect b="0" l="0" r="0" t="0"/>
          <a:stretch/>
        </p:blipFill>
        <p:spPr>
          <a:xfrm>
            <a:off x="889000" y="1911350"/>
            <a:ext cx="7366000" cy="3035300"/>
          </a:xfrm>
          <a:prstGeom prst="rect">
            <a:avLst/>
          </a:prstGeom>
          <a:noFill/>
          <a:ln>
            <a:noFill/>
          </a:ln>
        </p:spPr>
      </p:pic>
      <p:sp>
        <p:nvSpPr>
          <p:cNvPr id="450" name="Google Shape;450;p25"/>
          <p:cNvSpPr txBox="1"/>
          <p:nvPr/>
        </p:nvSpPr>
        <p:spPr>
          <a:xfrm>
            <a:off x="304800" y="5410200"/>
            <a:ext cx="696216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Times New Roman"/>
                <a:ea typeface="Times New Roman"/>
                <a:cs typeface="Times New Roman"/>
                <a:sym typeface="Times New Roman"/>
              </a:rPr>
              <a:t>Note</a:t>
            </a:r>
            <a:r>
              <a:rPr i="1" lang="en-US" sz="2400">
                <a:solidFill>
                  <a:srgbClr val="FF0000"/>
                </a:solidFill>
                <a:latin typeface="Times New Roman"/>
                <a:ea typeface="Times New Roman"/>
                <a:cs typeface="Times New Roman"/>
                <a:sym typeface="Times New Roman"/>
              </a:rPr>
              <a:t>: </a:t>
            </a:r>
            <a:r>
              <a:rPr i="1" lang="en-US" sz="2400">
                <a:solidFill>
                  <a:schemeClr val="dk1"/>
                </a:solidFill>
                <a:latin typeface="Times New Roman"/>
                <a:ea typeface="Times New Roman"/>
                <a:cs typeface="Times New Roman"/>
                <a:sym typeface="Times New Roman"/>
              </a:rPr>
              <a:t>δ</a:t>
            </a:r>
            <a:r>
              <a:rPr i="1" lang="en-US" sz="2400">
                <a:solidFill>
                  <a:srgbClr val="FF0000"/>
                </a:solidFill>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here is equivalent to       in the previous slides,</a:t>
            </a:r>
            <a:endParaRPr/>
          </a:p>
          <a:p>
            <a:pPr indent="0" lvl="0" marL="0" marR="0" rtl="0" algn="l">
              <a:spcBef>
                <a:spcPts val="0"/>
              </a:spcBef>
              <a:spcAft>
                <a:spcPts val="0"/>
              </a:spcAft>
              <a:buNone/>
            </a:pPr>
            <a:r>
              <a:rPr lang="en-US" sz="2400">
                <a:solidFill>
                  <a:srgbClr val="FF0000"/>
                </a:solidFill>
                <a:latin typeface="Times New Roman"/>
                <a:ea typeface="Times New Roman"/>
                <a:cs typeface="Times New Roman"/>
                <a:sym typeface="Times New Roman"/>
              </a:rPr>
              <a:t>and assuming  </a:t>
            </a:r>
            <a:r>
              <a:rPr i="1" lang="en-US" sz="2400">
                <a:solidFill>
                  <a:srgbClr val="FF0000"/>
                </a:solidFill>
                <a:latin typeface="Times New Roman"/>
                <a:ea typeface="Times New Roman"/>
                <a:cs typeface="Times New Roman"/>
                <a:sym typeface="Times New Roman"/>
              </a:rPr>
              <a:t>f </a:t>
            </a:r>
            <a:r>
              <a:rPr lang="en-US" sz="2400">
                <a:solidFill>
                  <a:srgbClr val="FF0000"/>
                </a:solidFill>
                <a:latin typeface="Times New Roman"/>
                <a:ea typeface="Times New Roman"/>
                <a:cs typeface="Times New Roman"/>
                <a:sym typeface="Times New Roman"/>
              </a:rPr>
              <a:t>’(</a:t>
            </a:r>
            <a:r>
              <a:rPr i="1" lang="en-US" sz="2400">
                <a:solidFill>
                  <a:srgbClr val="FF0000"/>
                </a:solidFill>
                <a:latin typeface="Times New Roman"/>
                <a:ea typeface="Times New Roman"/>
                <a:cs typeface="Times New Roman"/>
                <a:sym typeface="Times New Roman"/>
              </a:rPr>
              <a:t>e</a:t>
            </a:r>
            <a:r>
              <a:rPr lang="en-US" sz="2400">
                <a:solidFill>
                  <a:srgbClr val="FF0000"/>
                </a:solidFill>
                <a:latin typeface="Times New Roman"/>
                <a:ea typeface="Times New Roman"/>
                <a:cs typeface="Times New Roman"/>
                <a:sym typeface="Times New Roman"/>
              </a:rPr>
              <a:t>) = 1.0.</a:t>
            </a:r>
            <a:endParaRPr i="1" sz="2400">
              <a:solidFill>
                <a:srgbClr val="FF0000"/>
              </a:solidFill>
              <a:latin typeface="Times New Roman"/>
              <a:ea typeface="Times New Roman"/>
              <a:cs typeface="Times New Roman"/>
              <a:sym typeface="Times New Roman"/>
            </a:endParaRPr>
          </a:p>
        </p:txBody>
      </p:sp>
      <p:pic>
        <p:nvPicPr>
          <p:cNvPr id="451" name="Google Shape;451;p25"/>
          <p:cNvPicPr preferRelativeResize="0"/>
          <p:nvPr/>
        </p:nvPicPr>
        <p:blipFill rotWithShape="1">
          <a:blip r:embed="rId4">
            <a:alphaModFix/>
          </a:blip>
          <a:srcRect b="0" l="0" r="0" t="0"/>
          <a:stretch/>
        </p:blipFill>
        <p:spPr>
          <a:xfrm>
            <a:off x="3873500" y="5305425"/>
            <a:ext cx="511175" cy="79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6"/>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58" name="Google Shape;458;p26"/>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2800"/>
              <a:t>Example of Back-propagation</a:t>
            </a:r>
            <a:endParaRPr/>
          </a:p>
        </p:txBody>
      </p:sp>
      <p:pic>
        <p:nvPicPr>
          <p:cNvPr descr="Picture 2" id="459" name="Google Shape;459;p26"/>
          <p:cNvPicPr preferRelativeResize="0"/>
          <p:nvPr/>
        </p:nvPicPr>
        <p:blipFill rotWithShape="1">
          <a:blip r:embed="rId3">
            <a:alphaModFix/>
          </a:blip>
          <a:srcRect b="0" l="0" r="0" t="0"/>
          <a:stretch/>
        </p:blipFill>
        <p:spPr>
          <a:xfrm>
            <a:off x="850900" y="1771650"/>
            <a:ext cx="7442200" cy="331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7"/>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6" name="Google Shape;466;p27"/>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Example of Back-propagation</a:t>
            </a:r>
            <a:endParaRPr/>
          </a:p>
        </p:txBody>
      </p:sp>
      <p:pic>
        <p:nvPicPr>
          <p:cNvPr descr="Picture 3" id="467" name="Google Shape;467;p27"/>
          <p:cNvPicPr preferRelativeResize="0"/>
          <p:nvPr/>
        </p:nvPicPr>
        <p:blipFill rotWithShape="1">
          <a:blip r:embed="rId3">
            <a:alphaModFix/>
          </a:blip>
          <a:srcRect b="0" l="0" r="0" t="0"/>
          <a:stretch/>
        </p:blipFill>
        <p:spPr>
          <a:xfrm>
            <a:off x="844550" y="1784350"/>
            <a:ext cx="7454900" cy="3289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8"/>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4" name="Google Shape;474;p28"/>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Example of Back-propagation</a:t>
            </a:r>
            <a:endParaRPr/>
          </a:p>
        </p:txBody>
      </p:sp>
      <p:pic>
        <p:nvPicPr>
          <p:cNvPr descr="Picture 4" id="475" name="Google Shape;475;p28"/>
          <p:cNvPicPr preferRelativeResize="0"/>
          <p:nvPr/>
        </p:nvPicPr>
        <p:blipFill rotWithShape="1">
          <a:blip r:embed="rId3">
            <a:alphaModFix/>
          </a:blip>
          <a:srcRect b="0" l="0" r="0" t="0"/>
          <a:stretch/>
        </p:blipFill>
        <p:spPr>
          <a:xfrm>
            <a:off x="825500" y="1581150"/>
            <a:ext cx="7493000" cy="36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9"/>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82" name="Google Shape;482;p29"/>
          <p:cNvSpPr txBox="1"/>
          <p:nvPr>
            <p:ph type="title"/>
          </p:nvPr>
        </p:nvSpPr>
        <p:spPr>
          <a:xfrm>
            <a:off x="381000" y="685800"/>
            <a:ext cx="8229600" cy="696913"/>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200"/>
              <a:t>Some Comments on NNs So Far</a:t>
            </a:r>
            <a:endParaRPr/>
          </a:p>
        </p:txBody>
      </p:sp>
      <p:sp>
        <p:nvSpPr>
          <p:cNvPr id="483" name="Google Shape;483;p29"/>
          <p:cNvSpPr txBox="1"/>
          <p:nvPr>
            <p:ph idx="1" type="body"/>
          </p:nvPr>
        </p:nvSpPr>
        <p:spPr>
          <a:xfrm>
            <a:off x="533400" y="1676400"/>
            <a:ext cx="8069263" cy="4287838"/>
          </a:xfrm>
          <a:prstGeom prst="rect">
            <a:avLst/>
          </a:prstGeom>
          <a:noFill/>
          <a:ln>
            <a:noFill/>
          </a:ln>
        </p:spPr>
        <p:txBody>
          <a:bodyPr anchorCtr="0" anchor="t" bIns="50800" lIns="50800" spcFirstLastPara="1" rIns="91425" wrap="square" tIns="50800">
            <a:noAutofit/>
          </a:bodyPr>
          <a:lstStyle/>
          <a:p>
            <a:pPr indent="-342900" lvl="0" marL="382588" rtl="0" algn="l">
              <a:lnSpc>
                <a:spcPct val="90000"/>
              </a:lnSpc>
              <a:spcBef>
                <a:spcPts val="0"/>
              </a:spcBef>
              <a:spcAft>
                <a:spcPts val="0"/>
              </a:spcAft>
              <a:buSzPts val="2400"/>
              <a:buChar char="•"/>
            </a:pPr>
            <a:r>
              <a:rPr lang="en-US" sz="2400"/>
              <a:t>Multi-layer networks can overcome the representational limitations of single-layer</a:t>
            </a:r>
            <a:endParaRPr/>
          </a:p>
          <a:p>
            <a:pPr indent="-285750" lvl="1" marL="731838" rtl="0" algn="l">
              <a:lnSpc>
                <a:spcPct val="90000"/>
              </a:lnSpc>
              <a:spcBef>
                <a:spcPts val="400"/>
              </a:spcBef>
              <a:spcAft>
                <a:spcPts val="0"/>
              </a:spcAft>
              <a:buSzPts val="2000"/>
              <a:buChar char="•"/>
            </a:pPr>
            <a:r>
              <a:rPr lang="en-US" sz="2000"/>
              <a:t>Although may have issues with local minima</a:t>
            </a:r>
            <a:endParaRPr/>
          </a:p>
          <a:p>
            <a:pPr indent="-342900" lvl="0" marL="382588" rtl="0" algn="l">
              <a:lnSpc>
                <a:spcPct val="90000"/>
              </a:lnSpc>
              <a:spcBef>
                <a:spcPts val="500"/>
              </a:spcBef>
              <a:spcAft>
                <a:spcPts val="0"/>
              </a:spcAft>
              <a:buSzPts val="2400"/>
              <a:buChar char="•"/>
            </a:pPr>
            <a:r>
              <a:rPr lang="en-US" sz="2400"/>
              <a:t>Recurrent networks are even more powerful, but more complex to understand and work with</a:t>
            </a:r>
            <a:endParaRPr/>
          </a:p>
          <a:p>
            <a:pPr indent="-342900" lvl="0" marL="382588" rtl="0" algn="l">
              <a:lnSpc>
                <a:spcPct val="90000"/>
              </a:lnSpc>
              <a:spcBef>
                <a:spcPts val="500"/>
              </a:spcBef>
              <a:spcAft>
                <a:spcPts val="0"/>
              </a:spcAft>
              <a:buSzPts val="2400"/>
              <a:buChar char="•"/>
            </a:pPr>
            <a:r>
              <a:rPr lang="en-US" sz="2400"/>
              <a:t>Most common applications are in continuous </a:t>
            </a:r>
            <a:r>
              <a:rPr i="1" lang="en-US" sz="2400"/>
              <a:t>perceptual</a:t>
            </a:r>
            <a:r>
              <a:rPr lang="en-US" sz="2400"/>
              <a:t> or </a:t>
            </a:r>
            <a:r>
              <a:rPr i="1" lang="en-US" sz="2400"/>
              <a:t>perceptuomotor</a:t>
            </a:r>
            <a:r>
              <a:rPr lang="en-US" sz="2400"/>
              <a:t> domains</a:t>
            </a:r>
            <a:endParaRPr/>
          </a:p>
          <a:p>
            <a:pPr indent="-285750" lvl="1" marL="731838" rtl="0" algn="l">
              <a:lnSpc>
                <a:spcPct val="90000"/>
              </a:lnSpc>
              <a:spcBef>
                <a:spcPts val="400"/>
              </a:spcBef>
              <a:spcAft>
                <a:spcPts val="0"/>
              </a:spcAft>
              <a:buSzPts val="2000"/>
              <a:buChar char="•"/>
            </a:pPr>
            <a:r>
              <a:rPr lang="en-US" sz="2000"/>
              <a:t>E.g., speech, driving, handwriting, fraud detection</a:t>
            </a:r>
            <a:endParaRPr/>
          </a:p>
          <a:p>
            <a:pPr indent="-342900" lvl="0" marL="382588" rtl="0" algn="l">
              <a:lnSpc>
                <a:spcPct val="90000"/>
              </a:lnSpc>
              <a:spcBef>
                <a:spcPts val="500"/>
              </a:spcBef>
              <a:spcAft>
                <a:spcPts val="0"/>
              </a:spcAft>
              <a:buSzPts val="2400"/>
              <a:buChar char="•"/>
            </a:pPr>
            <a:r>
              <a:rPr lang="en-US" sz="2400"/>
              <a:t>Recently have been efforts to understand relationship between NN and Bayesian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3" name="Google Shape;133;p3"/>
          <p:cNvSpPr txBox="1"/>
          <p:nvPr>
            <p:ph type="title"/>
          </p:nvPr>
        </p:nvSpPr>
        <p:spPr>
          <a:xfrm>
            <a:off x="1447800" y="0"/>
            <a:ext cx="6454775" cy="989013"/>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000"/>
              <a:t>Neural Networks in Brain</a:t>
            </a:r>
            <a:endParaRPr/>
          </a:p>
        </p:txBody>
      </p:sp>
      <p:sp>
        <p:nvSpPr>
          <p:cNvPr id="134" name="Google Shape;134;p3"/>
          <p:cNvSpPr txBox="1"/>
          <p:nvPr>
            <p:ph idx="1" type="body"/>
          </p:nvPr>
        </p:nvSpPr>
        <p:spPr>
          <a:xfrm>
            <a:off x="2716213" y="1028700"/>
            <a:ext cx="6308725" cy="3086100"/>
          </a:xfrm>
          <a:prstGeom prst="rect">
            <a:avLst/>
          </a:prstGeom>
          <a:noFill/>
          <a:ln>
            <a:noFill/>
          </a:ln>
        </p:spPr>
        <p:txBody>
          <a:bodyPr anchorCtr="0" anchor="t" bIns="50800" lIns="50800" spcFirstLastPara="1" rIns="91425" wrap="square" tIns="50800">
            <a:normAutofit fontScale="92500" lnSpcReduction="10000"/>
          </a:bodyPr>
          <a:lstStyle/>
          <a:p>
            <a:pPr indent="-342900" lvl="0" marL="382588" rtl="0" algn="l">
              <a:lnSpc>
                <a:spcPct val="90000"/>
              </a:lnSpc>
              <a:spcBef>
                <a:spcPts val="0"/>
              </a:spcBef>
              <a:spcAft>
                <a:spcPts val="0"/>
              </a:spcAft>
              <a:buSzPct val="100000"/>
              <a:buChar char="•"/>
            </a:pPr>
            <a:r>
              <a:rPr lang="en-US" sz="2000">
                <a:solidFill>
                  <a:srgbClr val="000000"/>
                </a:solidFill>
              </a:rPr>
              <a:t>Human brain is divided into regions with some functional specialization</a:t>
            </a:r>
            <a:endParaRPr/>
          </a:p>
          <a:p>
            <a:pPr indent="-285750" lvl="1" marL="731838" rtl="0" algn="l">
              <a:lnSpc>
                <a:spcPct val="90000"/>
              </a:lnSpc>
              <a:spcBef>
                <a:spcPts val="400"/>
              </a:spcBef>
              <a:spcAft>
                <a:spcPts val="0"/>
              </a:spcAft>
              <a:buSzPct val="100000"/>
              <a:buChar char="•"/>
            </a:pPr>
            <a:r>
              <a:rPr lang="en-US" sz="1800">
                <a:solidFill>
                  <a:srgbClr val="000000"/>
                </a:solidFill>
              </a:rPr>
              <a:t>E.g., Wernicke’s and Broca’s areas for language</a:t>
            </a:r>
            <a:endParaRPr/>
          </a:p>
          <a:p>
            <a:pPr indent="-342900" lvl="0" marL="382588" rtl="0" algn="l">
              <a:lnSpc>
                <a:spcPct val="90000"/>
              </a:lnSpc>
              <a:spcBef>
                <a:spcPts val="500"/>
              </a:spcBef>
              <a:spcAft>
                <a:spcPts val="0"/>
              </a:spcAft>
              <a:buSzPct val="100000"/>
              <a:buChar char="•"/>
            </a:pPr>
            <a:r>
              <a:rPr lang="en-US" sz="2000">
                <a:solidFill>
                  <a:srgbClr val="000000"/>
                </a:solidFill>
              </a:rPr>
              <a:t>Computation is driven by very large networks of rather slow </a:t>
            </a:r>
            <a:r>
              <a:rPr i="1" lang="en-US" sz="2000">
                <a:solidFill>
                  <a:srgbClr val="000000"/>
                </a:solidFill>
              </a:rPr>
              <a:t>neurons</a:t>
            </a:r>
            <a:r>
              <a:rPr lang="en-US" sz="2000">
                <a:solidFill>
                  <a:srgbClr val="000000"/>
                </a:solidFill>
              </a:rPr>
              <a:t> connected via </a:t>
            </a:r>
            <a:r>
              <a:rPr i="1" lang="en-US" sz="2000">
                <a:solidFill>
                  <a:srgbClr val="000000"/>
                </a:solidFill>
              </a:rPr>
              <a:t>synapses</a:t>
            </a:r>
            <a:endParaRPr/>
          </a:p>
          <a:p>
            <a:pPr indent="-285750" lvl="1" marL="731838" rtl="0" algn="l">
              <a:lnSpc>
                <a:spcPct val="90000"/>
              </a:lnSpc>
              <a:spcBef>
                <a:spcPts val="400"/>
              </a:spcBef>
              <a:spcAft>
                <a:spcPts val="0"/>
              </a:spcAft>
              <a:buSzPct val="100000"/>
              <a:buChar char="•"/>
            </a:pPr>
            <a:r>
              <a:rPr lang="en-US" sz="1800">
                <a:solidFill>
                  <a:srgbClr val="000000"/>
                </a:solidFill>
              </a:rPr>
              <a:t>10</a:t>
            </a:r>
            <a:r>
              <a:rPr baseline="30000" lang="en-US" sz="1800">
                <a:solidFill>
                  <a:srgbClr val="000000"/>
                </a:solidFill>
              </a:rPr>
              <a:t>11</a:t>
            </a:r>
            <a:r>
              <a:rPr lang="en-US" sz="1800">
                <a:solidFill>
                  <a:srgbClr val="000000"/>
                </a:solidFill>
              </a:rPr>
              <a:t> neurons of &gt; 20 types</a:t>
            </a:r>
            <a:endParaRPr/>
          </a:p>
          <a:p>
            <a:pPr indent="-285750" lvl="1" marL="731838" rtl="0" algn="l">
              <a:lnSpc>
                <a:spcPct val="90000"/>
              </a:lnSpc>
              <a:spcBef>
                <a:spcPts val="400"/>
              </a:spcBef>
              <a:spcAft>
                <a:spcPts val="0"/>
              </a:spcAft>
              <a:buSzPct val="100000"/>
              <a:buChar char="•"/>
            </a:pPr>
            <a:r>
              <a:rPr lang="en-US" sz="1800">
                <a:solidFill>
                  <a:srgbClr val="000000"/>
                </a:solidFill>
              </a:rPr>
              <a:t>10</a:t>
            </a:r>
            <a:r>
              <a:rPr baseline="30000" lang="en-US" sz="1800">
                <a:solidFill>
                  <a:srgbClr val="000000"/>
                </a:solidFill>
              </a:rPr>
              <a:t>14</a:t>
            </a:r>
            <a:r>
              <a:rPr lang="en-US" sz="1800">
                <a:solidFill>
                  <a:srgbClr val="000000"/>
                </a:solidFill>
              </a:rPr>
              <a:t> synapses</a:t>
            </a:r>
            <a:endParaRPr/>
          </a:p>
          <a:p>
            <a:pPr indent="-285750" lvl="1" marL="731838" rtl="0" algn="l">
              <a:lnSpc>
                <a:spcPct val="90000"/>
              </a:lnSpc>
              <a:spcBef>
                <a:spcPts val="400"/>
              </a:spcBef>
              <a:spcAft>
                <a:spcPts val="0"/>
              </a:spcAft>
              <a:buSzPct val="100000"/>
              <a:buChar char="•"/>
            </a:pPr>
            <a:r>
              <a:rPr lang="en-US" sz="1800">
                <a:solidFill>
                  <a:srgbClr val="000000"/>
                </a:solidFill>
              </a:rPr>
              <a:t>1-10ms cycle time</a:t>
            </a:r>
            <a:endParaRPr/>
          </a:p>
          <a:p>
            <a:pPr indent="-285750" lvl="1" marL="731838" rtl="0" algn="l">
              <a:lnSpc>
                <a:spcPct val="90000"/>
              </a:lnSpc>
              <a:spcBef>
                <a:spcPts val="400"/>
              </a:spcBef>
              <a:spcAft>
                <a:spcPts val="0"/>
              </a:spcAft>
              <a:buSzPct val="100000"/>
              <a:buChar char="•"/>
            </a:pPr>
            <a:r>
              <a:rPr lang="en-US" sz="1800">
                <a:solidFill>
                  <a:srgbClr val="000000"/>
                </a:solidFill>
              </a:rPr>
              <a:t>Signals are noisy spike trains of electrical potential</a:t>
            </a:r>
            <a:endParaRPr/>
          </a:p>
          <a:p>
            <a:pPr indent="-342900" lvl="0" marL="382588" rtl="0" algn="l">
              <a:lnSpc>
                <a:spcPct val="90000"/>
              </a:lnSpc>
              <a:spcBef>
                <a:spcPts val="500"/>
              </a:spcBef>
              <a:spcAft>
                <a:spcPts val="0"/>
              </a:spcAft>
              <a:buSzPct val="100000"/>
              <a:buChar char="•"/>
            </a:pPr>
            <a:r>
              <a:rPr lang="en-US" sz="2000">
                <a:solidFill>
                  <a:srgbClr val="000000"/>
                </a:solidFill>
              </a:rPr>
              <a:t>In AI/ML, models of neurons are highly simplified</a:t>
            </a:r>
            <a:endParaRPr/>
          </a:p>
          <a:p>
            <a:pPr indent="-342900" lvl="0" marL="382588" rtl="0" algn="l">
              <a:lnSpc>
                <a:spcPct val="90000"/>
              </a:lnSpc>
              <a:spcBef>
                <a:spcPts val="500"/>
              </a:spcBef>
              <a:spcAft>
                <a:spcPts val="0"/>
              </a:spcAft>
              <a:buSzPct val="100000"/>
              <a:buChar char="•"/>
            </a:pPr>
            <a:r>
              <a:rPr lang="en-US" sz="2000">
                <a:solidFill>
                  <a:srgbClr val="000000"/>
                </a:solidFill>
              </a:rPr>
              <a:t>New Discovery: Glial Cells in Brain boost learning</a:t>
            </a:r>
            <a:endParaRPr/>
          </a:p>
        </p:txBody>
      </p:sp>
      <p:pic>
        <p:nvPicPr>
          <p:cNvPr descr="Picture 3" id="135" name="Google Shape;135;p3"/>
          <p:cNvPicPr preferRelativeResize="0"/>
          <p:nvPr/>
        </p:nvPicPr>
        <p:blipFill rotWithShape="1">
          <a:blip r:embed="rId3">
            <a:alphaModFix/>
          </a:blip>
          <a:srcRect b="0" l="0" r="0" t="0"/>
          <a:stretch/>
        </p:blipFill>
        <p:spPr>
          <a:xfrm>
            <a:off x="4329113" y="4416425"/>
            <a:ext cx="3662362" cy="2032000"/>
          </a:xfrm>
          <a:prstGeom prst="rect">
            <a:avLst/>
          </a:prstGeom>
          <a:noFill/>
          <a:ln>
            <a:noFill/>
          </a:ln>
        </p:spPr>
      </p:pic>
      <p:pic>
        <p:nvPicPr>
          <p:cNvPr id="136" name="Google Shape;136;p3"/>
          <p:cNvPicPr preferRelativeResize="0"/>
          <p:nvPr/>
        </p:nvPicPr>
        <p:blipFill rotWithShape="1">
          <a:blip r:embed="rId4">
            <a:alphaModFix/>
          </a:blip>
          <a:srcRect b="0" l="0" r="0" t="0"/>
          <a:stretch/>
        </p:blipFill>
        <p:spPr>
          <a:xfrm>
            <a:off x="22995" y="1524000"/>
            <a:ext cx="2568575" cy="2085975"/>
          </a:xfrm>
          <a:prstGeom prst="rect">
            <a:avLst/>
          </a:prstGeom>
          <a:noFill/>
          <a:ln>
            <a:noFill/>
          </a:ln>
        </p:spPr>
      </p:pic>
      <p:pic>
        <p:nvPicPr>
          <p:cNvPr id="137" name="Google Shape;137;p3"/>
          <p:cNvPicPr preferRelativeResize="0"/>
          <p:nvPr/>
        </p:nvPicPr>
        <p:blipFill rotWithShape="1">
          <a:blip r:embed="rId5">
            <a:alphaModFix/>
          </a:blip>
          <a:srcRect b="0" l="0" r="0" t="0"/>
          <a:stretch/>
        </p:blipFill>
        <p:spPr>
          <a:xfrm>
            <a:off x="374650" y="4002088"/>
            <a:ext cx="3341688" cy="2855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xEl>
                                              <p:pRg end="8" st="8"/>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0"/>
          <p:cNvSpPr txBox="1"/>
          <p:nvPr>
            <p:ph idx="12" type="sldNum"/>
          </p:nvPr>
        </p:nvSpPr>
        <p:spPr>
          <a:xfrm>
            <a:off x="7500963" y="6400800"/>
            <a:ext cx="645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89" name="Google Shape;489;p30"/>
          <p:cNvPicPr preferRelativeResize="0"/>
          <p:nvPr/>
        </p:nvPicPr>
        <p:blipFill rotWithShape="1">
          <a:blip r:embed="rId3">
            <a:alphaModFix/>
          </a:blip>
          <a:srcRect b="0" l="0" r="0" t="0"/>
          <a:stretch/>
        </p:blipFill>
        <p:spPr>
          <a:xfrm>
            <a:off x="2605088" y="1143000"/>
            <a:ext cx="3643312" cy="5638800"/>
          </a:xfrm>
          <a:prstGeom prst="rect">
            <a:avLst/>
          </a:prstGeom>
          <a:noFill/>
          <a:ln cap="flat" cmpd="sng" w="9525">
            <a:solidFill>
              <a:srgbClr val="FFFFFF"/>
            </a:solidFill>
            <a:prstDash val="solid"/>
            <a:miter lim="800000"/>
            <a:headEnd len="sm" w="sm" type="none"/>
            <a:tailEnd len="sm" w="sm" type="none"/>
          </a:ln>
        </p:spPr>
      </p:pic>
      <p:sp>
        <p:nvSpPr>
          <p:cNvPr id="490" name="Google Shape;490;p30"/>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ctr">
              <a:spcBef>
                <a:spcPts val="0"/>
              </a:spcBef>
              <a:spcAft>
                <a:spcPts val="0"/>
              </a:spcAft>
              <a:buNone/>
            </a:pPr>
            <a:r>
              <a:rPr lang="en-US"/>
              <a:t>Training a Multilayer Network</a:t>
            </a:r>
            <a:endParaRPr/>
          </a:p>
        </p:txBody>
      </p:sp>
      <p:sp>
        <p:nvSpPr>
          <p:cNvPr id="491" name="Google Shape;491;p30"/>
          <p:cNvSpPr txBox="1"/>
          <p:nvPr/>
        </p:nvSpPr>
        <p:spPr>
          <a:xfrm>
            <a:off x="6477000" y="1752600"/>
            <a:ext cx="10165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prediction</a:t>
            </a:r>
            <a:endParaRPr sz="1800">
              <a:solidFill>
                <a:srgbClr val="000000"/>
              </a:solidFill>
              <a:latin typeface="Times New Roman"/>
              <a:ea typeface="Times New Roman"/>
              <a:cs typeface="Times New Roman"/>
              <a:sym typeface="Times New Roman"/>
            </a:endParaRPr>
          </a:p>
        </p:txBody>
      </p:sp>
      <p:sp>
        <p:nvSpPr>
          <p:cNvPr id="492" name="Google Shape;492;p30"/>
          <p:cNvSpPr txBox="1"/>
          <p:nvPr/>
        </p:nvSpPr>
        <p:spPr>
          <a:xfrm>
            <a:off x="6477000" y="3124200"/>
            <a:ext cx="1717500" cy="34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Back </a:t>
            </a:r>
            <a:r>
              <a:rPr lang="en-US" sz="1600">
                <a:latin typeface="Times New Roman"/>
                <a:ea typeface="Times New Roman"/>
                <a:cs typeface="Times New Roman"/>
                <a:sym typeface="Times New Roman"/>
              </a:rPr>
              <a:t>propagation</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1"/>
          <p:cNvSpPr txBox="1"/>
          <p:nvPr>
            <p:ph idx="12" type="sldNum"/>
          </p:nvPr>
        </p:nvSpPr>
        <p:spPr>
          <a:xfrm>
            <a:off x="7500959" y="6400800"/>
            <a:ext cx="5565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98" name="Google Shape;498;p31"/>
          <p:cNvPicPr preferRelativeResize="0"/>
          <p:nvPr/>
        </p:nvPicPr>
        <p:blipFill rotWithShape="1">
          <a:blip r:embed="rId3">
            <a:alphaModFix/>
          </a:blip>
          <a:srcRect b="0" l="0" r="0" t="0"/>
          <a:stretch/>
        </p:blipFill>
        <p:spPr>
          <a:xfrm>
            <a:off x="0" y="420130"/>
            <a:ext cx="9144000" cy="59806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txBox="1"/>
          <p:nvPr>
            <p:ph type="title"/>
          </p:nvPr>
        </p:nvSpPr>
        <p:spPr>
          <a:xfrm>
            <a:off x="457200" y="2057400"/>
            <a:ext cx="8423275"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400">
                <a:solidFill>
                  <a:srgbClr val="000000"/>
                </a:solidFill>
              </a:rPr>
              <a:t>Face Recognition (Example)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3"/>
          <p:cNvSpPr txBox="1"/>
          <p:nvPr>
            <p:ph idx="12" type="sldNum"/>
          </p:nvPr>
        </p:nvSpPr>
        <p:spPr>
          <a:xfrm>
            <a:off x="7500963" y="6400800"/>
            <a:ext cx="6408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10" name="Google Shape;510;p33"/>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3200"/>
              <a:t>Example: Face Recognition</a:t>
            </a:r>
            <a:endParaRPr/>
          </a:p>
        </p:txBody>
      </p:sp>
      <p:sp>
        <p:nvSpPr>
          <p:cNvPr id="511" name="Google Shape;511;p33"/>
          <p:cNvSpPr txBox="1"/>
          <p:nvPr>
            <p:ph idx="1" type="body"/>
          </p:nvPr>
        </p:nvSpPr>
        <p:spPr>
          <a:xfrm>
            <a:off x="457200" y="1295400"/>
            <a:ext cx="8264100" cy="49530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Using the 2-stage approach (feature extraction + Classification)</a:t>
            </a:r>
            <a:endParaRPr/>
          </a:p>
        </p:txBody>
      </p:sp>
      <p:pic>
        <p:nvPicPr>
          <p:cNvPr id="512" name="Google Shape;512;p33"/>
          <p:cNvPicPr preferRelativeResize="0"/>
          <p:nvPr/>
        </p:nvPicPr>
        <p:blipFill rotWithShape="1">
          <a:blip r:embed="rId3">
            <a:alphaModFix/>
          </a:blip>
          <a:srcRect b="0" l="0" r="0" t="0"/>
          <a:stretch/>
        </p:blipFill>
        <p:spPr>
          <a:xfrm>
            <a:off x="0" y="1890713"/>
            <a:ext cx="9144000" cy="43576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4"/>
          <p:cNvSpPr txBox="1"/>
          <p:nvPr>
            <p:ph idx="12" type="sldNum"/>
          </p:nvPr>
        </p:nvSpPr>
        <p:spPr>
          <a:xfrm>
            <a:off x="7500950" y="6400800"/>
            <a:ext cx="1421700" cy="344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18" name="Google Shape;518;p34"/>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Training Data</a:t>
            </a:r>
            <a:endParaRPr/>
          </a:p>
        </p:txBody>
      </p:sp>
      <p:pic>
        <p:nvPicPr>
          <p:cNvPr id="519" name="Google Shape;519;p34"/>
          <p:cNvPicPr preferRelativeResize="0"/>
          <p:nvPr/>
        </p:nvPicPr>
        <p:blipFill rotWithShape="1">
          <a:blip r:embed="rId3">
            <a:alphaModFix/>
          </a:blip>
          <a:srcRect b="0" l="0" r="0" t="0"/>
          <a:stretch/>
        </p:blipFill>
        <p:spPr>
          <a:xfrm>
            <a:off x="2971800" y="457200"/>
            <a:ext cx="5486400" cy="609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5"/>
          <p:cNvSpPr txBox="1"/>
          <p:nvPr>
            <p:ph idx="12" type="sldNum"/>
          </p:nvPr>
        </p:nvSpPr>
        <p:spPr>
          <a:xfrm>
            <a:off x="7500961" y="6400800"/>
            <a:ext cx="6087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25" name="Google Shape;525;p35"/>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Learning Rate</a:t>
            </a:r>
            <a:endParaRPr/>
          </a:p>
        </p:txBody>
      </p:sp>
      <p:pic>
        <p:nvPicPr>
          <p:cNvPr id="526" name="Google Shape;526;p35"/>
          <p:cNvPicPr preferRelativeResize="0"/>
          <p:nvPr/>
        </p:nvPicPr>
        <p:blipFill rotWithShape="1">
          <a:blip r:embed="rId3">
            <a:alphaModFix/>
          </a:blip>
          <a:srcRect b="0" l="0" r="0" t="0"/>
          <a:stretch/>
        </p:blipFill>
        <p:spPr>
          <a:xfrm>
            <a:off x="152400" y="2520950"/>
            <a:ext cx="8915400" cy="254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6"/>
          <p:cNvSpPr txBox="1"/>
          <p:nvPr>
            <p:ph idx="12" type="sldNum"/>
          </p:nvPr>
        </p:nvSpPr>
        <p:spPr>
          <a:xfrm>
            <a:off x="7500964" y="6400800"/>
            <a:ext cx="6732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32" name="Google Shape;532;p36"/>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Testing / Evaluation</a:t>
            </a:r>
            <a:endParaRPr/>
          </a:p>
        </p:txBody>
      </p:sp>
      <p:sp>
        <p:nvSpPr>
          <p:cNvPr id="533" name="Google Shape;533;p36"/>
          <p:cNvSpPr txBox="1"/>
          <p:nvPr>
            <p:ph idx="1" type="body"/>
          </p:nvPr>
        </p:nvSpPr>
        <p:spPr>
          <a:xfrm>
            <a:off x="457200" y="1295400"/>
            <a:ext cx="8276400" cy="45645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Look at performance as a function of network complexity</a:t>
            </a:r>
            <a:endParaRPr/>
          </a:p>
        </p:txBody>
      </p:sp>
      <p:sp>
        <p:nvSpPr>
          <p:cNvPr id="534" name="Google Shape;534;p36"/>
          <p:cNvSpPr/>
          <p:nvPr/>
        </p:nvSpPr>
        <p:spPr>
          <a:xfrm>
            <a:off x="0" y="854075"/>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535" name="Google Shape;535;p36"/>
          <p:cNvSpPr/>
          <p:nvPr/>
        </p:nvSpPr>
        <p:spPr>
          <a:xfrm>
            <a:off x="0" y="4359275"/>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536" name="Google Shape;536;p36"/>
          <p:cNvSpPr/>
          <p:nvPr/>
        </p:nvSpPr>
        <p:spPr>
          <a:xfrm>
            <a:off x="0" y="5181600"/>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pic>
        <p:nvPicPr>
          <p:cNvPr id="537" name="Google Shape;537;p36"/>
          <p:cNvPicPr preferRelativeResize="0"/>
          <p:nvPr/>
        </p:nvPicPr>
        <p:blipFill rotWithShape="1">
          <a:blip r:embed="rId3">
            <a:alphaModFix/>
          </a:blip>
          <a:srcRect b="0" l="0" r="0" t="0"/>
          <a:stretch/>
        </p:blipFill>
        <p:spPr>
          <a:xfrm>
            <a:off x="609600" y="2590800"/>
            <a:ext cx="7696200" cy="335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7"/>
          <p:cNvSpPr txBox="1"/>
          <p:nvPr>
            <p:ph idx="12" type="sldNum"/>
          </p:nvPr>
        </p:nvSpPr>
        <p:spPr>
          <a:xfrm>
            <a:off x="7500964" y="6258325"/>
            <a:ext cx="673200" cy="447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43" name="Google Shape;543;p37"/>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Testing / Evaluation</a:t>
            </a:r>
            <a:endParaRPr/>
          </a:p>
        </p:txBody>
      </p:sp>
      <p:sp>
        <p:nvSpPr>
          <p:cNvPr id="544" name="Google Shape;544;p37"/>
          <p:cNvSpPr txBox="1"/>
          <p:nvPr>
            <p:ph idx="1" type="body"/>
          </p:nvPr>
        </p:nvSpPr>
        <p:spPr>
          <a:xfrm>
            <a:off x="457200" y="1295400"/>
            <a:ext cx="8232000" cy="45042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Comparison with other known techniques</a:t>
            </a:r>
            <a:endParaRPr/>
          </a:p>
        </p:txBody>
      </p:sp>
      <p:sp>
        <p:nvSpPr>
          <p:cNvPr id="545" name="Google Shape;545;p37"/>
          <p:cNvSpPr/>
          <p:nvPr/>
        </p:nvSpPr>
        <p:spPr>
          <a:xfrm>
            <a:off x="0" y="915988"/>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546" name="Google Shape;546;p37"/>
          <p:cNvSpPr/>
          <p:nvPr/>
        </p:nvSpPr>
        <p:spPr>
          <a:xfrm>
            <a:off x="0" y="4298950"/>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547" name="Google Shape;547;p37"/>
          <p:cNvSpPr/>
          <p:nvPr/>
        </p:nvSpPr>
        <p:spPr>
          <a:xfrm>
            <a:off x="0" y="5121275"/>
            <a:ext cx="9156700" cy="8223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pic>
        <p:nvPicPr>
          <p:cNvPr id="548" name="Google Shape;548;p37"/>
          <p:cNvPicPr preferRelativeResize="0"/>
          <p:nvPr/>
        </p:nvPicPr>
        <p:blipFill rotWithShape="1">
          <a:blip r:embed="rId3">
            <a:alphaModFix/>
          </a:blip>
          <a:srcRect b="0" l="0" r="0" t="0"/>
          <a:stretch/>
        </p:blipFill>
        <p:spPr>
          <a:xfrm>
            <a:off x="6350" y="1823636"/>
            <a:ext cx="9143999" cy="37988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8"/>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a:t>Learning from a Blackbox Using NN</a:t>
            </a:r>
            <a:endParaRPr/>
          </a:p>
        </p:txBody>
      </p:sp>
      <p:sp>
        <p:nvSpPr>
          <p:cNvPr id="554" name="Google Shape;554;p38"/>
          <p:cNvSpPr txBox="1"/>
          <p:nvPr>
            <p:ph idx="1" type="body"/>
          </p:nvPr>
        </p:nvSpPr>
        <p:spPr>
          <a:xfrm>
            <a:off x="457200" y="1295400"/>
            <a:ext cx="8178800" cy="556260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000"/>
              <a:buChar char="•"/>
            </a:pPr>
            <a:r>
              <a:rPr lang="en-US"/>
              <a:t>Training data: more than &gt;2 attributes</a:t>
            </a:r>
            <a:endParaRPr/>
          </a:p>
          <a:p>
            <a:pPr indent="-342900" lvl="0" marL="382588" rtl="0" algn="l">
              <a:spcBef>
                <a:spcPts val="500"/>
              </a:spcBef>
              <a:spcAft>
                <a:spcPts val="0"/>
              </a:spcAft>
              <a:buSzPts val="2000"/>
              <a:buChar char="•"/>
            </a:pPr>
            <a:r>
              <a:rPr lang="en-US"/>
              <a:t>Multiple Classes: more than binary class</a:t>
            </a:r>
            <a:endParaRPr/>
          </a:p>
          <a:p>
            <a:pPr indent="-342900" lvl="0" marL="382588" rtl="0" algn="l">
              <a:spcBef>
                <a:spcPts val="500"/>
              </a:spcBef>
              <a:spcAft>
                <a:spcPts val="0"/>
              </a:spcAft>
              <a:buSzPts val="2000"/>
              <a:buChar char="•"/>
            </a:pPr>
            <a:r>
              <a:rPr lang="en-US"/>
              <a:t>Design your neural networks</a:t>
            </a:r>
            <a:endParaRPr/>
          </a:p>
          <a:p>
            <a:pPr indent="-285750" lvl="1" marL="731838" rtl="0" algn="l">
              <a:spcBef>
                <a:spcPts val="400"/>
              </a:spcBef>
              <a:spcAft>
                <a:spcPts val="0"/>
              </a:spcAft>
              <a:buSzPts val="1800"/>
              <a:buChar char="•"/>
            </a:pPr>
            <a:r>
              <a:rPr lang="en-US"/>
              <a:t>Choose the number of hidden layers and hidden nodes</a:t>
            </a:r>
            <a:endParaRPr/>
          </a:p>
          <a:p>
            <a:pPr indent="-342900" lvl="0" marL="382588" rtl="0" algn="l">
              <a:spcBef>
                <a:spcPts val="500"/>
              </a:spcBef>
              <a:spcAft>
                <a:spcPts val="0"/>
              </a:spcAft>
              <a:buSzPts val="2000"/>
              <a:buChar char="•"/>
            </a:pPr>
            <a:r>
              <a:rPr lang="en-US"/>
              <a:t>Training your neural networks</a:t>
            </a:r>
            <a:endParaRPr/>
          </a:p>
          <a:p>
            <a:pPr indent="-285750" lvl="1" marL="731838" rtl="0" algn="l">
              <a:spcBef>
                <a:spcPts val="400"/>
              </a:spcBef>
              <a:spcAft>
                <a:spcPts val="0"/>
              </a:spcAft>
              <a:buSzPts val="1800"/>
              <a:buChar char="•"/>
            </a:pPr>
            <a:r>
              <a:rPr lang="en-US"/>
              <a:t>Implement the </a:t>
            </a:r>
            <a:r>
              <a:rPr lang="en-US"/>
              <a:t>Backpropagation</a:t>
            </a:r>
            <a:r>
              <a:rPr lang="en-US"/>
              <a:t> algorithm</a:t>
            </a:r>
            <a:endParaRPr/>
          </a:p>
          <a:p>
            <a:pPr indent="-285750" lvl="1" marL="731838" rtl="0" algn="l">
              <a:spcBef>
                <a:spcPts val="400"/>
              </a:spcBef>
              <a:spcAft>
                <a:spcPts val="0"/>
              </a:spcAft>
              <a:buSzPts val="1800"/>
              <a:buChar char="•"/>
            </a:pPr>
            <a:r>
              <a:rPr lang="en-US"/>
              <a:t>Select the number of epochs and your learning rate</a:t>
            </a:r>
            <a:endParaRPr/>
          </a:p>
          <a:p>
            <a:pPr indent="-285750" lvl="1" marL="731838" rtl="0" algn="l">
              <a:spcBef>
                <a:spcPts val="400"/>
              </a:spcBef>
              <a:spcAft>
                <a:spcPts val="0"/>
              </a:spcAft>
              <a:buSzPts val="1800"/>
              <a:buChar char="•"/>
            </a:pPr>
            <a:r>
              <a:rPr lang="en-US"/>
              <a:t>You can divide your training set into “batches” to train your NN</a:t>
            </a:r>
            <a:endParaRPr/>
          </a:p>
        </p:txBody>
      </p:sp>
      <p:sp>
        <p:nvSpPr>
          <p:cNvPr id="555" name="Google Shape;555;p38"/>
          <p:cNvSpPr txBox="1"/>
          <p:nvPr>
            <p:ph idx="12" type="sldNum"/>
          </p:nvPr>
        </p:nvSpPr>
        <p:spPr>
          <a:xfrm>
            <a:off x="7500963" y="6330775"/>
            <a:ext cx="645000" cy="374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9"/>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2800">
                <a:solidFill>
                  <a:srgbClr val="FF0000"/>
                </a:solidFill>
              </a:rPr>
              <a:t>Google’s Neural Network Playground</a:t>
            </a:r>
            <a:endParaRPr/>
          </a:p>
        </p:txBody>
      </p:sp>
      <p:sp>
        <p:nvSpPr>
          <p:cNvPr id="561" name="Google Shape;561;p39"/>
          <p:cNvSpPr txBox="1"/>
          <p:nvPr>
            <p:ph idx="1" type="body"/>
          </p:nvPr>
        </p:nvSpPr>
        <p:spPr>
          <a:xfrm>
            <a:off x="457200" y="1295400"/>
            <a:ext cx="8178800" cy="556260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000"/>
              <a:buChar char="•"/>
            </a:pPr>
            <a:r>
              <a:rPr lang="en-US" u="sng">
                <a:solidFill>
                  <a:schemeClr val="hlink"/>
                </a:solidFill>
                <a:hlinkClick r:id="rId3"/>
              </a:rPr>
              <a:t>https://www.playground.tensorflow.org/</a:t>
            </a:r>
            <a:r>
              <a:rPr lang="en-US"/>
              <a:t> </a:t>
            </a:r>
            <a:endParaRPr/>
          </a:p>
          <a:p>
            <a:pPr indent="-215900" lvl="0" marL="382588" rtl="0" algn="l">
              <a:spcBef>
                <a:spcPts val="500"/>
              </a:spcBef>
              <a:spcAft>
                <a:spcPts val="0"/>
              </a:spcAft>
              <a:buSzPts val="2000"/>
              <a:buNone/>
            </a:pPr>
            <a:r>
              <a:t/>
            </a:r>
            <a:endParaRPr/>
          </a:p>
        </p:txBody>
      </p:sp>
      <p:pic>
        <p:nvPicPr>
          <p:cNvPr id="562" name="Google Shape;562;p39"/>
          <p:cNvPicPr preferRelativeResize="0"/>
          <p:nvPr/>
        </p:nvPicPr>
        <p:blipFill rotWithShape="1">
          <a:blip r:embed="rId4">
            <a:alphaModFix/>
          </a:blip>
          <a:srcRect b="0" l="0" r="0" t="0"/>
          <a:stretch/>
        </p:blipFill>
        <p:spPr>
          <a:xfrm>
            <a:off x="228600" y="2140289"/>
            <a:ext cx="7010400" cy="3193711"/>
          </a:xfrm>
          <a:prstGeom prst="rect">
            <a:avLst/>
          </a:prstGeom>
          <a:noFill/>
          <a:ln>
            <a:noFill/>
          </a:ln>
        </p:spPr>
      </p:pic>
      <p:pic>
        <p:nvPicPr>
          <p:cNvPr id="563" name="Google Shape;563;p39"/>
          <p:cNvPicPr preferRelativeResize="0"/>
          <p:nvPr/>
        </p:nvPicPr>
        <p:blipFill rotWithShape="1">
          <a:blip r:embed="rId5">
            <a:alphaModFix/>
          </a:blip>
          <a:srcRect b="0" l="0" r="0" t="0"/>
          <a:stretch/>
        </p:blipFill>
        <p:spPr>
          <a:xfrm>
            <a:off x="7391400" y="2895600"/>
            <a:ext cx="1587500" cy="1605608"/>
          </a:xfrm>
          <a:prstGeom prst="rect">
            <a:avLst/>
          </a:prstGeom>
          <a:noFill/>
          <a:ln>
            <a:noFill/>
          </a:ln>
        </p:spPr>
      </p:pic>
      <p:pic>
        <p:nvPicPr>
          <p:cNvPr id="564" name="Google Shape;564;p39"/>
          <p:cNvPicPr preferRelativeResize="0"/>
          <p:nvPr/>
        </p:nvPicPr>
        <p:blipFill rotWithShape="1">
          <a:blip r:embed="rId6">
            <a:alphaModFix/>
          </a:blip>
          <a:srcRect b="0" l="0" r="0" t="0"/>
          <a:stretch/>
        </p:blipFill>
        <p:spPr>
          <a:xfrm>
            <a:off x="7391400" y="1219200"/>
            <a:ext cx="1600200" cy="1618952"/>
          </a:xfrm>
          <a:prstGeom prst="rect">
            <a:avLst/>
          </a:prstGeom>
          <a:noFill/>
          <a:ln>
            <a:noFill/>
          </a:ln>
        </p:spPr>
      </p:pic>
      <p:pic>
        <p:nvPicPr>
          <p:cNvPr id="565" name="Google Shape;565;p39"/>
          <p:cNvPicPr preferRelativeResize="0"/>
          <p:nvPr/>
        </p:nvPicPr>
        <p:blipFill rotWithShape="1">
          <a:blip r:embed="rId7">
            <a:alphaModFix/>
          </a:blip>
          <a:srcRect b="0" l="0" r="0" t="0"/>
          <a:stretch/>
        </p:blipFill>
        <p:spPr>
          <a:xfrm>
            <a:off x="7467600" y="4648200"/>
            <a:ext cx="1498600" cy="1456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type="title"/>
          </p:nvPr>
        </p:nvSpPr>
        <p:spPr>
          <a:xfrm>
            <a:off x="469900" y="0"/>
            <a:ext cx="8153400" cy="9144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2800">
                <a:solidFill>
                  <a:srgbClr val="FF0000"/>
                </a:solidFill>
              </a:rPr>
              <a:t>Google’s Neural Network Playground</a:t>
            </a:r>
            <a:endParaRPr/>
          </a:p>
        </p:txBody>
      </p:sp>
      <p:sp>
        <p:nvSpPr>
          <p:cNvPr id="143" name="Google Shape;143;p4"/>
          <p:cNvSpPr txBox="1"/>
          <p:nvPr>
            <p:ph idx="1" type="body"/>
          </p:nvPr>
        </p:nvSpPr>
        <p:spPr>
          <a:xfrm>
            <a:off x="457200" y="1295400"/>
            <a:ext cx="8178800" cy="556260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000"/>
              <a:buChar char="•"/>
            </a:pPr>
            <a:r>
              <a:rPr lang="en-US" u="sng">
                <a:solidFill>
                  <a:schemeClr val="hlink"/>
                </a:solidFill>
                <a:hlinkClick r:id="rId3"/>
              </a:rPr>
              <a:t>https://www.playground.tensorflow.org/</a:t>
            </a:r>
            <a:r>
              <a:rPr lang="en-US"/>
              <a:t> </a:t>
            </a:r>
            <a:endParaRPr/>
          </a:p>
          <a:p>
            <a:pPr indent="-215900" lvl="0" marL="382588" rtl="0" algn="l">
              <a:spcBef>
                <a:spcPts val="500"/>
              </a:spcBef>
              <a:spcAft>
                <a:spcPts val="0"/>
              </a:spcAft>
              <a:buSzPts val="2000"/>
              <a:buNone/>
            </a:pPr>
            <a:r>
              <a:t/>
            </a:r>
            <a:endParaRPr/>
          </a:p>
        </p:txBody>
      </p:sp>
      <p:pic>
        <p:nvPicPr>
          <p:cNvPr id="144" name="Google Shape;144;p4"/>
          <p:cNvPicPr preferRelativeResize="0"/>
          <p:nvPr/>
        </p:nvPicPr>
        <p:blipFill rotWithShape="1">
          <a:blip r:embed="rId4">
            <a:alphaModFix/>
          </a:blip>
          <a:srcRect b="0" l="0" r="0" t="0"/>
          <a:stretch/>
        </p:blipFill>
        <p:spPr>
          <a:xfrm>
            <a:off x="228600" y="2140289"/>
            <a:ext cx="7010400" cy="3193711"/>
          </a:xfrm>
          <a:prstGeom prst="rect">
            <a:avLst/>
          </a:prstGeom>
          <a:noFill/>
          <a:ln>
            <a:noFill/>
          </a:ln>
        </p:spPr>
      </p:pic>
      <p:pic>
        <p:nvPicPr>
          <p:cNvPr id="145" name="Google Shape;145;p4"/>
          <p:cNvPicPr preferRelativeResize="0"/>
          <p:nvPr/>
        </p:nvPicPr>
        <p:blipFill rotWithShape="1">
          <a:blip r:embed="rId5">
            <a:alphaModFix/>
          </a:blip>
          <a:srcRect b="0" l="0" r="0" t="0"/>
          <a:stretch/>
        </p:blipFill>
        <p:spPr>
          <a:xfrm>
            <a:off x="7391400" y="2895600"/>
            <a:ext cx="1587500" cy="1605608"/>
          </a:xfrm>
          <a:prstGeom prst="rect">
            <a:avLst/>
          </a:prstGeom>
          <a:noFill/>
          <a:ln>
            <a:noFill/>
          </a:ln>
        </p:spPr>
      </p:pic>
      <p:pic>
        <p:nvPicPr>
          <p:cNvPr id="146" name="Google Shape;146;p4"/>
          <p:cNvPicPr preferRelativeResize="0"/>
          <p:nvPr/>
        </p:nvPicPr>
        <p:blipFill rotWithShape="1">
          <a:blip r:embed="rId6">
            <a:alphaModFix/>
          </a:blip>
          <a:srcRect b="0" l="0" r="0" t="0"/>
          <a:stretch/>
        </p:blipFill>
        <p:spPr>
          <a:xfrm>
            <a:off x="7391400" y="1219200"/>
            <a:ext cx="1600200" cy="1618952"/>
          </a:xfrm>
          <a:prstGeom prst="rect">
            <a:avLst/>
          </a:prstGeom>
          <a:noFill/>
          <a:ln>
            <a:noFill/>
          </a:ln>
        </p:spPr>
      </p:pic>
      <p:pic>
        <p:nvPicPr>
          <p:cNvPr id="147" name="Google Shape;147;p4"/>
          <p:cNvPicPr preferRelativeResize="0"/>
          <p:nvPr/>
        </p:nvPicPr>
        <p:blipFill rotWithShape="1">
          <a:blip r:embed="rId7">
            <a:alphaModFix/>
          </a:blip>
          <a:srcRect b="0" l="0" r="0" t="0"/>
          <a:stretch/>
        </p:blipFill>
        <p:spPr>
          <a:xfrm>
            <a:off x="7467600" y="4648200"/>
            <a:ext cx="1498600" cy="14563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0"/>
          <p:cNvSpPr txBox="1"/>
          <p:nvPr>
            <p:ph type="title"/>
          </p:nvPr>
        </p:nvSpPr>
        <p:spPr>
          <a:xfrm>
            <a:off x="457200" y="2057400"/>
            <a:ext cx="8423275"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400">
                <a:solidFill>
                  <a:srgbClr val="000000"/>
                </a:solidFill>
              </a:rPr>
              <a:t>Modeling the Brain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1"/>
          <p:cNvSpPr txBox="1"/>
          <p:nvPr>
            <p:ph idx="12" type="sldNum"/>
          </p:nvPr>
        </p:nvSpPr>
        <p:spPr>
          <a:xfrm>
            <a:off x="7500961" y="6400800"/>
            <a:ext cx="6006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77" name="Google Shape;577;p41"/>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General Comments: Artificial Neural Networks</a:t>
            </a:r>
            <a:endParaRPr/>
          </a:p>
        </p:txBody>
      </p:sp>
      <p:sp>
        <p:nvSpPr>
          <p:cNvPr id="578" name="Google Shape;578;p41"/>
          <p:cNvSpPr txBox="1"/>
          <p:nvPr>
            <p:ph idx="1" type="body"/>
          </p:nvPr>
        </p:nvSpPr>
        <p:spPr>
          <a:xfrm>
            <a:off x="457200" y="1295400"/>
            <a:ext cx="8087100" cy="44358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Font typeface="Tahoma"/>
              <a:buNone/>
            </a:pPr>
            <a:r>
              <a:rPr lang="en-US"/>
              <a:t>Artificial Neural Networks provide…</a:t>
            </a:r>
            <a:endParaRPr/>
          </a:p>
          <a:p>
            <a:pPr indent="-342900" lvl="0" marL="382588" rtl="0" algn="l">
              <a:spcBef>
                <a:spcPts val="500"/>
              </a:spcBef>
              <a:spcAft>
                <a:spcPts val="0"/>
              </a:spcAft>
              <a:buSzPts val="2000"/>
              <a:buFont typeface="Tahoma"/>
              <a:buNone/>
            </a:pPr>
            <a:r>
              <a:t/>
            </a:r>
            <a:endParaRPr/>
          </a:p>
          <a:p>
            <a:pPr indent="-342900" lvl="0" marL="382588" rtl="0" algn="l">
              <a:spcBef>
                <a:spcPts val="500"/>
              </a:spcBef>
              <a:spcAft>
                <a:spcPts val="0"/>
              </a:spcAft>
              <a:buSzPts val="2000"/>
              <a:buFont typeface="Tahoma"/>
              <a:buChar char="-"/>
            </a:pPr>
            <a:r>
              <a:rPr lang="en-US"/>
              <a:t>A new computing paradigm</a:t>
            </a:r>
            <a:endParaRPr/>
          </a:p>
          <a:p>
            <a:pPr indent="-215900" lvl="0" marL="382588" rtl="0" algn="l">
              <a:spcBef>
                <a:spcPts val="500"/>
              </a:spcBef>
              <a:spcAft>
                <a:spcPts val="0"/>
              </a:spcAft>
              <a:buSzPts val="2000"/>
              <a:buFont typeface="Tahoma"/>
              <a:buNone/>
            </a:pPr>
            <a:r>
              <a:t/>
            </a:r>
            <a:endParaRPr/>
          </a:p>
          <a:p>
            <a:pPr indent="-342900" lvl="0" marL="382588" rtl="0" algn="l">
              <a:spcBef>
                <a:spcPts val="500"/>
              </a:spcBef>
              <a:spcAft>
                <a:spcPts val="0"/>
              </a:spcAft>
              <a:buSzPts val="2000"/>
              <a:buFont typeface="Tahoma"/>
              <a:buChar char="-"/>
            </a:pPr>
            <a:r>
              <a:rPr lang="en-US"/>
              <a:t>A technique for developing trainable classifiers, memories, dimension-reducing mappings, etc</a:t>
            </a:r>
            <a:endParaRPr/>
          </a:p>
          <a:p>
            <a:pPr indent="-215900" lvl="0" marL="382588" rtl="0" algn="l">
              <a:spcBef>
                <a:spcPts val="500"/>
              </a:spcBef>
              <a:spcAft>
                <a:spcPts val="0"/>
              </a:spcAft>
              <a:buSzPts val="2000"/>
              <a:buFont typeface="Tahoma"/>
              <a:buNone/>
            </a:pPr>
            <a:r>
              <a:t/>
            </a:r>
            <a:endParaRPr/>
          </a:p>
          <a:p>
            <a:pPr indent="-342900" lvl="0" marL="382588" rtl="0" algn="l">
              <a:spcBef>
                <a:spcPts val="500"/>
              </a:spcBef>
              <a:spcAft>
                <a:spcPts val="0"/>
              </a:spcAft>
              <a:buSzPts val="2000"/>
              <a:buFont typeface="Tahoma"/>
              <a:buChar char="-"/>
            </a:pPr>
            <a:r>
              <a:rPr lang="en-US"/>
              <a:t>A tool to study brain functions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2"/>
          <p:cNvSpPr txBox="1"/>
          <p:nvPr>
            <p:ph idx="12" type="sldNum"/>
          </p:nvPr>
        </p:nvSpPr>
        <p:spPr>
          <a:xfrm>
            <a:off x="7585444" y="6372625"/>
            <a:ext cx="6408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84" name="Google Shape;584;p42"/>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Converging Frameworks</a:t>
            </a:r>
            <a:endParaRPr/>
          </a:p>
        </p:txBody>
      </p:sp>
      <p:sp>
        <p:nvSpPr>
          <p:cNvPr id="585" name="Google Shape;585;p42"/>
          <p:cNvSpPr txBox="1"/>
          <p:nvPr>
            <p:ph idx="1" type="body"/>
          </p:nvPr>
        </p:nvSpPr>
        <p:spPr>
          <a:xfrm>
            <a:off x="541718" y="1267227"/>
            <a:ext cx="8153400" cy="47472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b="1" lang="en-US">
                <a:latin typeface="Tahoma"/>
                <a:ea typeface="Tahoma"/>
                <a:cs typeface="Tahoma"/>
                <a:sym typeface="Tahoma"/>
              </a:rPr>
              <a:t>Artificial intelligence (AI):</a:t>
            </a:r>
            <a:r>
              <a:rPr lang="en-US"/>
              <a:t> </a:t>
            </a:r>
            <a:r>
              <a:rPr lang="en-US" sz="1800"/>
              <a:t>build a </a:t>
            </a:r>
            <a:br>
              <a:rPr lang="en-US" sz="1800"/>
            </a:br>
            <a:r>
              <a:rPr lang="en-US" sz="1800"/>
              <a:t>“packet of intelligence” into a machine</a:t>
            </a:r>
            <a:endParaRPr/>
          </a:p>
          <a:p>
            <a:pPr indent="-342900" lvl="0" marL="382588" rtl="0" algn="l">
              <a:spcBef>
                <a:spcPts val="600"/>
              </a:spcBef>
              <a:spcAft>
                <a:spcPts val="0"/>
              </a:spcAft>
              <a:buSzPts val="2000"/>
              <a:buChar char="•"/>
            </a:pPr>
            <a:r>
              <a:rPr b="1" lang="en-US">
                <a:solidFill>
                  <a:srgbClr val="009900"/>
                </a:solidFill>
                <a:latin typeface="Tahoma"/>
                <a:ea typeface="Tahoma"/>
                <a:cs typeface="Tahoma"/>
                <a:sym typeface="Tahoma"/>
              </a:rPr>
              <a:t>Cognitive psychology:</a:t>
            </a:r>
            <a:r>
              <a:rPr lang="en-US">
                <a:solidFill>
                  <a:srgbClr val="009900"/>
                </a:solidFill>
              </a:rPr>
              <a:t> </a:t>
            </a:r>
            <a:r>
              <a:rPr lang="en-US" sz="1800">
                <a:solidFill>
                  <a:srgbClr val="009900"/>
                </a:solidFill>
              </a:rPr>
              <a:t>explain human behavior by interacting processes (schemas) “in the head” but not localized in the brain</a:t>
            </a:r>
            <a:endParaRPr/>
          </a:p>
          <a:p>
            <a:pPr indent="-342900" lvl="0" marL="382588" rtl="0" algn="l">
              <a:spcBef>
                <a:spcPts val="600"/>
              </a:spcBef>
              <a:spcAft>
                <a:spcPts val="0"/>
              </a:spcAft>
              <a:buSzPts val="2000"/>
              <a:buChar char="•"/>
            </a:pPr>
            <a:r>
              <a:rPr b="1" lang="en-US">
                <a:solidFill>
                  <a:srgbClr val="FFCC00"/>
                </a:solidFill>
                <a:latin typeface="Tahoma"/>
                <a:ea typeface="Tahoma"/>
                <a:cs typeface="Tahoma"/>
                <a:sym typeface="Tahoma"/>
              </a:rPr>
              <a:t>Brain Theory:</a:t>
            </a:r>
            <a:r>
              <a:rPr lang="en-US">
                <a:solidFill>
                  <a:srgbClr val="00FF00"/>
                </a:solidFill>
              </a:rPr>
              <a:t> </a:t>
            </a:r>
            <a:r>
              <a:rPr lang="en-US" sz="1800">
                <a:solidFill>
                  <a:srgbClr val="342EAA"/>
                </a:solidFill>
              </a:rPr>
              <a:t>interactions of components of the brain - </a:t>
            </a:r>
            <a:endParaRPr/>
          </a:p>
          <a:p>
            <a:pPr indent="-342900" lvl="0" marL="382588" rtl="0" algn="l">
              <a:spcBef>
                <a:spcPts val="600"/>
              </a:spcBef>
              <a:spcAft>
                <a:spcPts val="0"/>
              </a:spcAft>
              <a:buSzPts val="1800"/>
              <a:buFont typeface="Tahoma"/>
              <a:buNone/>
            </a:pPr>
            <a:r>
              <a:rPr lang="en-US" sz="1800">
                <a:solidFill>
                  <a:srgbClr val="FFCC00"/>
                </a:solidFill>
              </a:rPr>
              <a:t>	- computational neuroscience </a:t>
            </a:r>
            <a:endParaRPr/>
          </a:p>
          <a:p>
            <a:pPr indent="-342900" lvl="0" marL="382588" rtl="0" algn="l">
              <a:spcBef>
                <a:spcPts val="600"/>
              </a:spcBef>
              <a:spcAft>
                <a:spcPts val="0"/>
              </a:spcAft>
              <a:buSzPts val="1800"/>
              <a:buFont typeface="Tahoma"/>
              <a:buNone/>
            </a:pPr>
            <a:r>
              <a:rPr lang="en-US" sz="1800">
                <a:solidFill>
                  <a:srgbClr val="FFCC00"/>
                </a:solidFill>
              </a:rPr>
              <a:t>	- neurologically constrained-models</a:t>
            </a:r>
            <a:endParaRPr/>
          </a:p>
          <a:p>
            <a:pPr indent="-342900" lvl="0" marL="382588" rtl="0" algn="l">
              <a:spcBef>
                <a:spcPts val="600"/>
              </a:spcBef>
              <a:spcAft>
                <a:spcPts val="0"/>
              </a:spcAft>
              <a:buSzPts val="1800"/>
              <a:buFont typeface="Tahoma"/>
              <a:buNone/>
            </a:pPr>
            <a:r>
              <a:t/>
            </a:r>
            <a:endParaRPr sz="1800">
              <a:solidFill>
                <a:srgbClr val="FFCC00"/>
              </a:solidFill>
            </a:endParaRPr>
          </a:p>
          <a:p>
            <a:pPr indent="-342900" lvl="0" marL="382588" rtl="0" algn="l">
              <a:spcBef>
                <a:spcPts val="600"/>
              </a:spcBef>
              <a:spcAft>
                <a:spcPts val="0"/>
              </a:spcAft>
              <a:buSzPts val="1800"/>
              <a:buChar char="•"/>
            </a:pPr>
            <a:r>
              <a:rPr lang="en-US" sz="1800"/>
              <a:t>and abstracting from  them as both </a:t>
            </a:r>
            <a:r>
              <a:rPr b="1" lang="en-US">
                <a:latin typeface="Tahoma"/>
                <a:ea typeface="Tahoma"/>
                <a:cs typeface="Tahoma"/>
                <a:sym typeface="Tahoma"/>
              </a:rPr>
              <a:t>Artificial intelligence </a:t>
            </a:r>
            <a:r>
              <a:rPr lang="en-US"/>
              <a:t>and</a:t>
            </a:r>
            <a:r>
              <a:rPr b="1" lang="en-US">
                <a:latin typeface="Tahoma"/>
                <a:ea typeface="Tahoma"/>
                <a:cs typeface="Tahoma"/>
                <a:sym typeface="Tahoma"/>
              </a:rPr>
              <a:t> Cognitive psychology:</a:t>
            </a:r>
            <a:endParaRPr b="1">
              <a:latin typeface="Tahoma"/>
              <a:ea typeface="Tahoma"/>
              <a:cs typeface="Tahoma"/>
              <a:sym typeface="Tahoma"/>
            </a:endParaRPr>
          </a:p>
          <a:p>
            <a:pPr indent="-342900" lvl="0" marL="382588" rtl="0" algn="l">
              <a:spcBef>
                <a:spcPts val="600"/>
              </a:spcBef>
              <a:spcAft>
                <a:spcPts val="0"/>
              </a:spcAft>
              <a:buSzPts val="1800"/>
              <a:buFont typeface="Tahoma"/>
              <a:buNone/>
            </a:pPr>
            <a:r>
              <a:rPr lang="en-US" sz="1800"/>
              <a:t>	- connectionism: networks of trainable “quasi-neurons” to provide “parallel distributed models” little constrained by neurophysiology</a:t>
            </a:r>
            <a:endParaRPr/>
          </a:p>
          <a:p>
            <a:pPr indent="-342900" lvl="0" marL="382588" rtl="0" algn="l">
              <a:spcBef>
                <a:spcPts val="600"/>
              </a:spcBef>
              <a:spcAft>
                <a:spcPts val="0"/>
              </a:spcAft>
              <a:buSzPts val="1800"/>
              <a:buFont typeface="Tahoma"/>
              <a:buNone/>
            </a:pPr>
            <a:r>
              <a:rPr lang="en-US" sz="1800"/>
              <a:t>	- abstract (computer program or control system) information processing models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91" name="Google Shape;591;p43"/>
          <p:cNvSpPr/>
          <p:nvPr/>
        </p:nvSpPr>
        <p:spPr>
          <a:xfrm>
            <a:off x="3124200" y="6381750"/>
            <a:ext cx="2908300" cy="304800"/>
          </a:xfrm>
          <a:prstGeom prst="rect">
            <a:avLst/>
          </a:prstGeom>
          <a:noFill/>
          <a:ln>
            <a:noFill/>
          </a:ln>
        </p:spPr>
        <p:txBody>
          <a:bodyPr anchorCtr="0" anchor="b" bIns="0" lIns="0" spcFirstLastPara="1" rIns="40625" wrap="square" tIns="0">
            <a:noAutofit/>
          </a:bodyPr>
          <a:lstStyle/>
          <a:p>
            <a:pPr indent="0" lvl="0" marL="39688" marR="0" rtl="0" algn="ctr">
              <a:spcBef>
                <a:spcPts val="0"/>
              </a:spcBef>
              <a:spcAft>
                <a:spcPts val="0"/>
              </a:spcAft>
              <a:buNone/>
            </a:pPr>
            <a:r>
              <a:rPr lang="en-US" sz="1400">
                <a:solidFill>
                  <a:srgbClr val="5E574E"/>
                </a:solidFill>
                <a:latin typeface="Arial"/>
                <a:ea typeface="Arial"/>
                <a:cs typeface="Arial"/>
                <a:sym typeface="Arial"/>
              </a:rPr>
              <a:t>CS 561,  Session 20</a:t>
            </a:r>
            <a:endParaRPr/>
          </a:p>
        </p:txBody>
      </p:sp>
      <p:pic>
        <p:nvPicPr>
          <p:cNvPr id="592" name="Google Shape;592;p43"/>
          <p:cNvPicPr preferRelativeResize="0"/>
          <p:nvPr/>
        </p:nvPicPr>
        <p:blipFill rotWithShape="1">
          <a:blip r:embed="rId3">
            <a:alphaModFix/>
          </a:blip>
          <a:srcRect b="0" l="0" r="0" t="0"/>
          <a:stretch/>
        </p:blipFill>
        <p:spPr>
          <a:xfrm>
            <a:off x="914400" y="911225"/>
            <a:ext cx="8229600" cy="384175"/>
          </a:xfrm>
          <a:prstGeom prst="rect">
            <a:avLst/>
          </a:prstGeom>
          <a:noFill/>
          <a:ln>
            <a:noFill/>
          </a:ln>
        </p:spPr>
      </p:pic>
      <p:sp>
        <p:nvSpPr>
          <p:cNvPr id="593" name="Google Shape;593;p43"/>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t/>
            </a:r>
            <a:endParaRPr/>
          </a:p>
        </p:txBody>
      </p:sp>
      <p:sp>
        <p:nvSpPr>
          <p:cNvPr id="594" name="Google Shape;594;p43"/>
          <p:cNvSpPr txBox="1"/>
          <p:nvPr>
            <p:ph idx="1" type="body"/>
          </p:nvPr>
        </p:nvSpPr>
        <p:spPr>
          <a:xfrm>
            <a:off x="457200" y="1295400"/>
            <a:ext cx="8178800" cy="5562600"/>
          </a:xfrm>
          <a:prstGeom prst="rect">
            <a:avLst/>
          </a:prstGeom>
          <a:noFill/>
          <a:ln>
            <a:noFill/>
          </a:ln>
        </p:spPr>
        <p:txBody>
          <a:bodyPr anchorCtr="0" anchor="t" bIns="50800" lIns="50800" spcFirstLastPara="1" rIns="132075" wrap="square" tIns="50800">
            <a:noAutofit/>
          </a:bodyPr>
          <a:lstStyle/>
          <a:p>
            <a:pPr indent="-215900" lvl="0" marL="382588" rtl="0" algn="l">
              <a:spcBef>
                <a:spcPts val="0"/>
              </a:spcBef>
              <a:spcAft>
                <a:spcPts val="0"/>
              </a:spcAft>
              <a:buSzPts val="2000"/>
              <a:buNone/>
            </a:pPr>
            <a:r>
              <a:t/>
            </a:r>
            <a:endParaRPr/>
          </a:p>
        </p:txBody>
      </p:sp>
      <p:pic>
        <p:nvPicPr>
          <p:cNvPr id="595" name="Google Shape;595;p43"/>
          <p:cNvPicPr preferRelativeResize="0"/>
          <p:nvPr/>
        </p:nvPicPr>
        <p:blipFill rotWithShape="1">
          <a:blip r:embed="rId4">
            <a:alphaModFix/>
          </a:blip>
          <a:srcRect b="0" l="0" r="0" t="0"/>
          <a:stretch/>
        </p:blipFill>
        <p:spPr>
          <a:xfrm>
            <a:off x="0" y="0"/>
            <a:ext cx="9144000" cy="68564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4"/>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01" name="Google Shape;601;p44"/>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Major Functional Areas</a:t>
            </a:r>
            <a:endParaRPr/>
          </a:p>
        </p:txBody>
      </p:sp>
      <p:sp>
        <p:nvSpPr>
          <p:cNvPr id="602" name="Google Shape;602;p44"/>
          <p:cNvSpPr txBox="1"/>
          <p:nvPr>
            <p:ph idx="1" type="body"/>
          </p:nvPr>
        </p:nvSpPr>
        <p:spPr>
          <a:xfrm>
            <a:off x="457200" y="1295400"/>
            <a:ext cx="8178800" cy="55626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1600"/>
              <a:buFont typeface="Helvetica Neue"/>
              <a:buChar char="•"/>
            </a:pPr>
            <a:r>
              <a:rPr b="1" lang="en-US" sz="1600">
                <a:solidFill>
                  <a:srgbClr val="996633"/>
                </a:solidFill>
                <a:latin typeface="Helvetica Neue"/>
                <a:ea typeface="Helvetica Neue"/>
                <a:cs typeface="Helvetica Neue"/>
                <a:sym typeface="Helvetica Neue"/>
              </a:rPr>
              <a:t>Primary motor: voluntary movement</a:t>
            </a:r>
            <a:endParaRPr b="1" sz="1600">
              <a:solidFill>
                <a:srgbClr val="996633"/>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342EAA"/>
                </a:solidFill>
                <a:latin typeface="Helvetica Neue"/>
                <a:ea typeface="Helvetica Neue"/>
                <a:cs typeface="Helvetica Neue"/>
                <a:sym typeface="Helvetica Neue"/>
              </a:rPr>
              <a:t>Primary somatosensory: tactile, pain, pressure, position, temp., mvt.</a:t>
            </a:r>
            <a:endParaRPr b="1" sz="1600">
              <a:solidFill>
                <a:srgbClr val="342EAA"/>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009900"/>
                </a:solidFill>
                <a:latin typeface="Helvetica Neue"/>
                <a:ea typeface="Helvetica Neue"/>
                <a:cs typeface="Helvetica Neue"/>
                <a:sym typeface="Helvetica Neue"/>
              </a:rPr>
              <a:t>Motor association: coordination of complex movements</a:t>
            </a:r>
            <a:endParaRPr b="1" sz="1600">
              <a:solidFill>
                <a:srgbClr val="009900"/>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EAD614"/>
                </a:solidFill>
                <a:latin typeface="Helvetica Neue"/>
                <a:ea typeface="Helvetica Neue"/>
                <a:cs typeface="Helvetica Neue"/>
                <a:sym typeface="Helvetica Neue"/>
              </a:rPr>
              <a:t>Sensory association: processing of multisensory information</a:t>
            </a:r>
            <a:endParaRPr b="1" sz="1600">
              <a:solidFill>
                <a:srgbClr val="EAD614"/>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FE42DF"/>
                </a:solidFill>
                <a:latin typeface="Helvetica Neue"/>
                <a:ea typeface="Helvetica Neue"/>
                <a:cs typeface="Helvetica Neue"/>
                <a:sym typeface="Helvetica Neue"/>
              </a:rPr>
              <a:t>Prefrontal: planning, emotion, judgement</a:t>
            </a:r>
            <a:endParaRPr b="1" sz="1600">
              <a:solidFill>
                <a:srgbClr val="FE42DF"/>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latin typeface="Helvetica Neue"/>
                <a:ea typeface="Helvetica Neue"/>
                <a:cs typeface="Helvetica Neue"/>
                <a:sym typeface="Helvetica Neue"/>
              </a:rPr>
              <a:t>Speech center (Broca’s area): speech production and articulation</a:t>
            </a:r>
            <a:endParaRPr b="1" sz="1600">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00FF00"/>
                </a:solidFill>
                <a:latin typeface="Helvetica Neue"/>
                <a:ea typeface="Helvetica Neue"/>
                <a:cs typeface="Helvetica Neue"/>
                <a:sym typeface="Helvetica Neue"/>
              </a:rPr>
              <a:t>Wernicke’s area: comprehen-</a:t>
            </a:r>
            <a:endParaRPr b="1" sz="1600">
              <a:solidFill>
                <a:srgbClr val="00FF00"/>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00FF00"/>
                </a:solidFill>
                <a:latin typeface="Helvetica Neue"/>
                <a:ea typeface="Helvetica Neue"/>
                <a:cs typeface="Helvetica Neue"/>
                <a:sym typeface="Helvetica Neue"/>
              </a:rPr>
              <a:t>		sion of speech</a:t>
            </a:r>
            <a:endParaRPr b="1" sz="1600">
              <a:solidFill>
                <a:srgbClr val="00FF00"/>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8A6148"/>
                </a:solidFill>
                <a:latin typeface="Helvetica Neue"/>
                <a:ea typeface="Helvetica Neue"/>
                <a:cs typeface="Helvetica Neue"/>
                <a:sym typeface="Helvetica Neue"/>
              </a:rPr>
              <a:t>Auditory: hearing</a:t>
            </a:r>
            <a:endParaRPr b="1" sz="1600">
              <a:solidFill>
                <a:srgbClr val="8A6148"/>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0EB8DA"/>
                </a:solidFill>
                <a:latin typeface="Helvetica Neue"/>
                <a:ea typeface="Helvetica Neue"/>
                <a:cs typeface="Helvetica Neue"/>
                <a:sym typeface="Helvetica Neue"/>
              </a:rPr>
              <a:t>Auditory association: complex</a:t>
            </a:r>
            <a:endParaRPr b="1" sz="1600">
              <a:solidFill>
                <a:srgbClr val="0EB8DA"/>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0EB8DA"/>
                </a:solidFill>
                <a:latin typeface="Helvetica Neue"/>
                <a:ea typeface="Helvetica Neue"/>
                <a:cs typeface="Helvetica Neue"/>
                <a:sym typeface="Helvetica Neue"/>
              </a:rPr>
              <a:t>	auditory processing</a:t>
            </a:r>
            <a:endParaRPr b="1" sz="1600">
              <a:solidFill>
                <a:srgbClr val="0EB8DA"/>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496F43"/>
                </a:solidFill>
                <a:latin typeface="Helvetica Neue"/>
                <a:ea typeface="Helvetica Neue"/>
                <a:cs typeface="Helvetica Neue"/>
                <a:sym typeface="Helvetica Neue"/>
              </a:rPr>
              <a:t>Visual: low-level vision</a:t>
            </a:r>
            <a:endParaRPr b="1" sz="1600">
              <a:solidFill>
                <a:srgbClr val="496F43"/>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D37A37"/>
                </a:solidFill>
                <a:latin typeface="Helvetica Neue"/>
                <a:ea typeface="Helvetica Neue"/>
                <a:cs typeface="Helvetica Neue"/>
                <a:sym typeface="Helvetica Neue"/>
              </a:rPr>
              <a:t>Visual association: higher-level</a:t>
            </a:r>
            <a:endParaRPr b="1" sz="1600">
              <a:solidFill>
                <a:srgbClr val="D37A37"/>
              </a:solidFill>
              <a:latin typeface="Helvetica Neue"/>
              <a:ea typeface="Helvetica Neue"/>
              <a:cs typeface="Helvetica Neue"/>
              <a:sym typeface="Helvetica Neue"/>
            </a:endParaRPr>
          </a:p>
          <a:p>
            <a:pPr indent="-342900" lvl="0" marL="382588" rtl="0" algn="l">
              <a:spcBef>
                <a:spcPts val="500"/>
              </a:spcBef>
              <a:spcAft>
                <a:spcPts val="0"/>
              </a:spcAft>
              <a:buSzPts val="1600"/>
              <a:buFont typeface="Helvetica Neue"/>
              <a:buChar char="•"/>
            </a:pPr>
            <a:r>
              <a:rPr b="1" lang="en-US" sz="1600">
                <a:solidFill>
                  <a:srgbClr val="D37A37"/>
                </a:solidFill>
                <a:latin typeface="Helvetica Neue"/>
                <a:ea typeface="Helvetica Neue"/>
                <a:cs typeface="Helvetica Neue"/>
                <a:sym typeface="Helvetica Neue"/>
              </a:rPr>
              <a:t>		vision</a:t>
            </a:r>
            <a:endParaRPr b="1" sz="1600">
              <a:solidFill>
                <a:srgbClr val="D37A37"/>
              </a:solidFill>
              <a:latin typeface="Helvetica Neue"/>
              <a:ea typeface="Helvetica Neue"/>
              <a:cs typeface="Helvetica Neue"/>
              <a:sym typeface="Helvetica Neue"/>
            </a:endParaRPr>
          </a:p>
        </p:txBody>
      </p:sp>
      <p:pic>
        <p:nvPicPr>
          <p:cNvPr id="603" name="Google Shape;603;p44"/>
          <p:cNvPicPr preferRelativeResize="0"/>
          <p:nvPr/>
        </p:nvPicPr>
        <p:blipFill rotWithShape="1">
          <a:blip r:embed="rId3">
            <a:alphaModFix/>
          </a:blip>
          <a:srcRect b="0" l="0" r="0" t="0"/>
          <a:stretch/>
        </p:blipFill>
        <p:spPr>
          <a:xfrm>
            <a:off x="4162425" y="3217863"/>
            <a:ext cx="4981575" cy="36401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5"/>
          <p:cNvSpPr txBox="1"/>
          <p:nvPr>
            <p:ph idx="12" type="sldNum"/>
          </p:nvPr>
        </p:nvSpPr>
        <p:spPr>
          <a:xfrm>
            <a:off x="7500961" y="6400800"/>
            <a:ext cx="5886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09" name="Google Shape;609;p45"/>
          <p:cNvSpPr/>
          <p:nvPr/>
        </p:nvSpPr>
        <p:spPr>
          <a:xfrm>
            <a:off x="3124200" y="6381750"/>
            <a:ext cx="2908300" cy="304800"/>
          </a:xfrm>
          <a:prstGeom prst="rect">
            <a:avLst/>
          </a:prstGeom>
          <a:noFill/>
          <a:ln>
            <a:noFill/>
          </a:ln>
        </p:spPr>
        <p:txBody>
          <a:bodyPr anchorCtr="0" anchor="b" bIns="0" lIns="0" spcFirstLastPara="1" rIns="40625" wrap="square" tIns="0">
            <a:noAutofit/>
          </a:bodyPr>
          <a:lstStyle/>
          <a:p>
            <a:pPr indent="0" lvl="0" marL="39688" marR="0" rtl="0" algn="ctr">
              <a:spcBef>
                <a:spcPts val="0"/>
              </a:spcBef>
              <a:spcAft>
                <a:spcPts val="0"/>
              </a:spcAft>
              <a:buNone/>
            </a:pPr>
            <a:r>
              <a:rPr lang="en-US" sz="1400">
                <a:solidFill>
                  <a:srgbClr val="5E574E"/>
                </a:solidFill>
                <a:latin typeface="Arial"/>
                <a:ea typeface="Arial"/>
                <a:cs typeface="Arial"/>
                <a:sym typeface="Arial"/>
              </a:rPr>
              <a:t>CS 561,  Session 20</a:t>
            </a:r>
            <a:endParaRPr/>
          </a:p>
        </p:txBody>
      </p:sp>
      <p:pic>
        <p:nvPicPr>
          <p:cNvPr id="610" name="Google Shape;610;p45"/>
          <p:cNvPicPr preferRelativeResize="0"/>
          <p:nvPr/>
        </p:nvPicPr>
        <p:blipFill rotWithShape="1">
          <a:blip r:embed="rId3">
            <a:alphaModFix/>
          </a:blip>
          <a:srcRect b="0" l="0" r="0" t="0"/>
          <a:stretch/>
        </p:blipFill>
        <p:spPr>
          <a:xfrm>
            <a:off x="1903413" y="0"/>
            <a:ext cx="5475287" cy="6858000"/>
          </a:xfrm>
          <a:prstGeom prst="rect">
            <a:avLst/>
          </a:prstGeom>
          <a:noFill/>
          <a:ln>
            <a:noFill/>
          </a:ln>
        </p:spPr>
      </p:pic>
      <p:sp>
        <p:nvSpPr>
          <p:cNvPr id="611" name="Google Shape;611;p45"/>
          <p:cNvSpPr/>
          <p:nvPr/>
        </p:nvSpPr>
        <p:spPr>
          <a:xfrm>
            <a:off x="363538" y="6237288"/>
            <a:ext cx="2970212" cy="406400"/>
          </a:xfrm>
          <a:prstGeom prst="rect">
            <a:avLst/>
          </a:prstGeom>
          <a:noFill/>
          <a:ln>
            <a:noFill/>
          </a:ln>
        </p:spPr>
        <p:txBody>
          <a:bodyPr anchorCtr="0" anchor="t" bIns="0" lIns="0" spcFirstLastPara="1" rIns="40625" wrap="square" tIns="0">
            <a:spAutoFit/>
          </a:bodyPr>
          <a:lstStyle/>
          <a:p>
            <a:pPr indent="0" lvl="0" marL="39688" marR="0" rtl="0" algn="l">
              <a:spcBef>
                <a:spcPts val="0"/>
              </a:spcBef>
              <a:spcAft>
                <a:spcPts val="0"/>
              </a:spcAft>
              <a:buNone/>
            </a:pPr>
            <a:r>
              <a:rPr lang="en-US" sz="1800">
                <a:solidFill>
                  <a:srgbClr val="FFCC00"/>
                </a:solidFill>
                <a:latin typeface="Palatino"/>
                <a:ea typeface="Palatino"/>
                <a:cs typeface="Palatino"/>
                <a:sym typeface="Palatino"/>
              </a:rPr>
              <a:t>Felleman &amp; Van Essen, 1991</a:t>
            </a:r>
            <a:endParaRPr/>
          </a:p>
        </p:txBody>
      </p:sp>
      <p:sp>
        <p:nvSpPr>
          <p:cNvPr id="612" name="Google Shape;612;p45"/>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      Interconnect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6"/>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18" name="Google Shape;618;p46"/>
          <p:cNvPicPr preferRelativeResize="0"/>
          <p:nvPr/>
        </p:nvPicPr>
        <p:blipFill rotWithShape="1">
          <a:blip r:embed="rId3">
            <a:alphaModFix/>
          </a:blip>
          <a:srcRect b="0" l="0" r="0" t="0"/>
          <a:stretch/>
        </p:blipFill>
        <p:spPr>
          <a:xfrm>
            <a:off x="2667000" y="0"/>
            <a:ext cx="6508750" cy="6858000"/>
          </a:xfrm>
          <a:prstGeom prst="rect">
            <a:avLst/>
          </a:prstGeom>
          <a:noFill/>
          <a:ln>
            <a:noFill/>
          </a:ln>
        </p:spPr>
      </p:pic>
      <p:sp>
        <p:nvSpPr>
          <p:cNvPr id="619" name="Google Shape;619;p46"/>
          <p:cNvSpPr/>
          <p:nvPr/>
        </p:nvSpPr>
        <p:spPr>
          <a:xfrm>
            <a:off x="136525" y="3130550"/>
            <a:ext cx="2046288" cy="1625600"/>
          </a:xfrm>
          <a:prstGeom prst="rect">
            <a:avLst/>
          </a:prstGeom>
          <a:noFill/>
          <a:ln>
            <a:noFill/>
          </a:ln>
        </p:spPr>
        <p:txBody>
          <a:bodyPr anchorCtr="0" anchor="t" bIns="0" lIns="0" spcFirstLastPara="1" rIns="40625" wrap="square" tIns="0">
            <a:spAutoFit/>
          </a:bodyPr>
          <a:lstStyle/>
          <a:p>
            <a:pPr indent="0" lvl="0" marL="39688" marR="0" rtl="0" algn="l">
              <a:spcBef>
                <a:spcPts val="0"/>
              </a:spcBef>
              <a:spcAft>
                <a:spcPts val="0"/>
              </a:spcAft>
              <a:buNone/>
            </a:pPr>
            <a:r>
              <a:rPr lang="en-US" sz="2000">
                <a:solidFill>
                  <a:srgbClr val="0066FF"/>
                </a:solidFill>
                <a:latin typeface="Tahoma"/>
                <a:ea typeface="Tahoma"/>
                <a:cs typeface="Tahoma"/>
                <a:sym typeface="Tahoma"/>
              </a:rPr>
              <a:t>Key terms:</a:t>
            </a:r>
            <a:endParaRPr/>
          </a:p>
          <a:p>
            <a:pPr indent="0" lvl="0" marL="39688" marR="0" rtl="0" algn="l">
              <a:spcBef>
                <a:spcPts val="0"/>
              </a:spcBef>
              <a:spcAft>
                <a:spcPts val="0"/>
              </a:spcAft>
              <a:buNone/>
            </a:pPr>
            <a:r>
              <a:rPr lang="en-US" sz="2000">
                <a:solidFill>
                  <a:schemeClr val="dk1"/>
                </a:solidFill>
                <a:latin typeface="Tahoma"/>
                <a:ea typeface="Tahoma"/>
                <a:cs typeface="Tahoma"/>
                <a:sym typeface="Tahoma"/>
              </a:rPr>
              <a:t>Axon</a:t>
            </a:r>
            <a:endParaRPr/>
          </a:p>
          <a:p>
            <a:pPr indent="0" lvl="0" marL="39688" marR="0" rtl="0" algn="l">
              <a:spcBef>
                <a:spcPts val="0"/>
              </a:spcBef>
              <a:spcAft>
                <a:spcPts val="0"/>
              </a:spcAft>
              <a:buNone/>
            </a:pPr>
            <a:r>
              <a:rPr lang="en-US" sz="2000">
                <a:solidFill>
                  <a:schemeClr val="dk1"/>
                </a:solidFill>
                <a:latin typeface="Tahoma"/>
                <a:ea typeface="Tahoma"/>
                <a:cs typeface="Tahoma"/>
                <a:sym typeface="Tahoma"/>
              </a:rPr>
              <a:t>Dendrites</a:t>
            </a:r>
            <a:endParaRPr/>
          </a:p>
          <a:p>
            <a:pPr indent="0" lvl="0" marL="39688" marR="0" rtl="0" algn="l">
              <a:spcBef>
                <a:spcPts val="0"/>
              </a:spcBef>
              <a:spcAft>
                <a:spcPts val="0"/>
              </a:spcAft>
              <a:buNone/>
            </a:pPr>
            <a:r>
              <a:rPr lang="en-US" sz="2000">
                <a:solidFill>
                  <a:schemeClr val="dk1"/>
                </a:solidFill>
                <a:latin typeface="Tahoma"/>
                <a:ea typeface="Tahoma"/>
                <a:cs typeface="Tahoma"/>
                <a:sym typeface="Tahoma"/>
              </a:rPr>
              <a:t>Synapses</a:t>
            </a:r>
            <a:endParaRPr/>
          </a:p>
          <a:p>
            <a:pPr indent="0" lvl="0" marL="39688" marR="0" rtl="0" algn="l">
              <a:spcBef>
                <a:spcPts val="0"/>
              </a:spcBef>
              <a:spcAft>
                <a:spcPts val="0"/>
              </a:spcAft>
              <a:buNone/>
            </a:pPr>
            <a:r>
              <a:rPr lang="en-US" sz="2000">
                <a:solidFill>
                  <a:schemeClr val="dk1"/>
                </a:solidFill>
                <a:latin typeface="Tahoma"/>
                <a:ea typeface="Tahoma"/>
                <a:cs typeface="Tahoma"/>
                <a:sym typeface="Tahoma"/>
              </a:rPr>
              <a:t>Soma (cell body)</a:t>
            </a:r>
            <a:endParaRPr/>
          </a:p>
        </p:txBody>
      </p:sp>
      <p:sp>
        <p:nvSpPr>
          <p:cNvPr id="620" name="Google Shape;620;p46"/>
          <p:cNvSpPr txBox="1"/>
          <p:nvPr>
            <p:ph type="title"/>
          </p:nvPr>
        </p:nvSpPr>
        <p:spPr>
          <a:xfrm>
            <a:off x="762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000"/>
              <a:t>Remember?  </a:t>
            </a:r>
            <a:br>
              <a:rPr lang="en-US" sz="2000"/>
            </a:br>
            <a:r>
              <a:rPr lang="en-US" sz="2000"/>
              <a:t>Neurons &amp; synapses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7"/>
          <p:cNvSpPr txBox="1"/>
          <p:nvPr>
            <p:ph idx="12" type="sldNum"/>
          </p:nvPr>
        </p:nvSpPr>
        <p:spPr>
          <a:xfrm>
            <a:off x="7500963" y="6400800"/>
            <a:ext cx="645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26" name="Google Shape;626;p47"/>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Electron Micrograph of a Real Neuron</a:t>
            </a:r>
            <a:endParaRPr/>
          </a:p>
        </p:txBody>
      </p:sp>
      <p:pic>
        <p:nvPicPr>
          <p:cNvPr id="627" name="Google Shape;627;p47"/>
          <p:cNvPicPr preferRelativeResize="0"/>
          <p:nvPr/>
        </p:nvPicPr>
        <p:blipFill rotWithShape="1">
          <a:blip r:embed="rId3">
            <a:alphaModFix/>
          </a:blip>
          <a:srcRect b="0" l="0" r="0" t="0"/>
          <a:stretch/>
        </p:blipFill>
        <p:spPr>
          <a:xfrm>
            <a:off x="468313" y="1595438"/>
            <a:ext cx="8204200" cy="4200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8"/>
          <p:cNvSpPr txBox="1"/>
          <p:nvPr>
            <p:ph idx="12" type="sldNum"/>
          </p:nvPr>
        </p:nvSpPr>
        <p:spPr>
          <a:xfrm>
            <a:off x="7500963" y="6400800"/>
            <a:ext cx="6408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33" name="Google Shape;633;p48"/>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Approaches to Neural Modeling</a:t>
            </a:r>
            <a:endParaRPr/>
          </a:p>
        </p:txBody>
      </p:sp>
      <p:sp>
        <p:nvSpPr>
          <p:cNvPr id="634" name="Google Shape;634;p48"/>
          <p:cNvSpPr txBox="1"/>
          <p:nvPr>
            <p:ph idx="1" type="body"/>
          </p:nvPr>
        </p:nvSpPr>
        <p:spPr>
          <a:xfrm>
            <a:off x="457200" y="1295400"/>
            <a:ext cx="8223900" cy="47229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400"/>
              <a:buChar char="•"/>
            </a:pPr>
            <a:r>
              <a:rPr lang="en-US" sz="2400"/>
              <a:t>Biologically-realistic, detailed models</a:t>
            </a:r>
            <a:endParaRPr/>
          </a:p>
          <a:p>
            <a:pPr indent="-285750" lvl="1" marL="782638" rtl="0" algn="l">
              <a:spcBef>
                <a:spcPts val="400"/>
              </a:spcBef>
              <a:spcAft>
                <a:spcPts val="0"/>
              </a:spcAft>
              <a:buSzPts val="2000"/>
              <a:buChar char="•"/>
            </a:pPr>
            <a:r>
              <a:rPr lang="en-US" sz="2000"/>
              <a:t>E.g., cable equation, multi-compartment models</a:t>
            </a:r>
            <a:endParaRPr/>
          </a:p>
          <a:p>
            <a:pPr indent="-285750" lvl="1" marL="782638" rtl="0" algn="l">
              <a:spcBef>
                <a:spcPts val="400"/>
              </a:spcBef>
              <a:spcAft>
                <a:spcPts val="0"/>
              </a:spcAft>
              <a:buSzPts val="2000"/>
              <a:buChar char="•"/>
            </a:pPr>
            <a:r>
              <a:rPr lang="en-US" sz="2000"/>
              <a:t>The Hodgkin-Huxley model</a:t>
            </a:r>
            <a:endParaRPr/>
          </a:p>
          <a:p>
            <a:pPr indent="-285750" lvl="1" marL="782638" rtl="0" algn="l">
              <a:spcBef>
                <a:spcPts val="400"/>
              </a:spcBef>
              <a:spcAft>
                <a:spcPts val="0"/>
              </a:spcAft>
              <a:buSzPts val="2000"/>
              <a:buChar char="•"/>
            </a:pPr>
            <a:r>
              <a:rPr lang="en-US" sz="2000"/>
              <a:t>Simulators like NEURON (Yale) or GENESIS (Caltech)</a:t>
            </a:r>
            <a:endParaRPr/>
          </a:p>
          <a:p>
            <a:pPr indent="-190500" lvl="0" marL="382588" rtl="0" algn="l">
              <a:spcBef>
                <a:spcPts val="500"/>
              </a:spcBef>
              <a:spcAft>
                <a:spcPts val="0"/>
              </a:spcAft>
              <a:buSzPts val="2400"/>
              <a:buNone/>
            </a:pPr>
            <a:r>
              <a:t/>
            </a:r>
            <a:endParaRPr sz="2400"/>
          </a:p>
          <a:p>
            <a:pPr indent="-342900" lvl="0" marL="382588" rtl="0" algn="l">
              <a:spcBef>
                <a:spcPts val="500"/>
              </a:spcBef>
              <a:spcAft>
                <a:spcPts val="0"/>
              </a:spcAft>
              <a:buSzPts val="2400"/>
              <a:buChar char="•"/>
            </a:pPr>
            <a:r>
              <a:rPr lang="en-US" sz="2400"/>
              <a:t>More abstract models, still keeping realism in mind</a:t>
            </a:r>
            <a:endParaRPr/>
          </a:p>
          <a:p>
            <a:pPr indent="-285750" lvl="1" marL="782638" rtl="0" algn="l">
              <a:spcBef>
                <a:spcPts val="400"/>
              </a:spcBef>
              <a:spcAft>
                <a:spcPts val="0"/>
              </a:spcAft>
              <a:buSzPts val="2000"/>
              <a:buChar char="•"/>
            </a:pPr>
            <a:r>
              <a:rPr lang="en-US" sz="2000"/>
              <a:t>E.g., integrate &amp; fire model, simple and low detail but preserves spiking behavior</a:t>
            </a:r>
            <a:endParaRPr/>
          </a:p>
          <a:p>
            <a:pPr indent="-158750" lvl="1" marL="782638" rtl="0" algn="l">
              <a:spcBef>
                <a:spcPts val="400"/>
              </a:spcBef>
              <a:spcAft>
                <a:spcPts val="0"/>
              </a:spcAft>
              <a:buSzPts val="2000"/>
              <a:buNone/>
            </a:pPr>
            <a:r>
              <a:t/>
            </a:r>
            <a:endParaRPr sz="2000"/>
          </a:p>
          <a:p>
            <a:pPr indent="-342900" lvl="0" marL="382588" rtl="0" algn="l">
              <a:spcBef>
                <a:spcPts val="500"/>
              </a:spcBef>
              <a:spcAft>
                <a:spcPts val="0"/>
              </a:spcAft>
              <a:buSzPts val="2400"/>
              <a:buChar char="•"/>
            </a:pPr>
            <a:r>
              <a:rPr lang="en-US" sz="2400"/>
              <a:t>Highly abstract models, neurons as operators</a:t>
            </a:r>
            <a:endParaRPr/>
          </a:p>
          <a:p>
            <a:pPr indent="-285750" lvl="1" marL="782638" rtl="0" algn="l">
              <a:spcBef>
                <a:spcPts val="400"/>
              </a:spcBef>
              <a:spcAft>
                <a:spcPts val="0"/>
              </a:spcAft>
              <a:buSzPts val="2000"/>
              <a:buChar char="•"/>
            </a:pPr>
            <a:r>
              <a:rPr lang="en-US" sz="2000"/>
              <a:t>E.g., McCulloch &amp; Pitts model</a:t>
            </a:r>
            <a:endParaRPr/>
          </a:p>
          <a:p>
            <a:pPr indent="-285750" lvl="1" marL="782638" rtl="0" algn="l">
              <a:spcBef>
                <a:spcPts val="400"/>
              </a:spcBef>
              <a:spcAft>
                <a:spcPts val="0"/>
              </a:spcAft>
              <a:buSzPts val="2000"/>
              <a:buChar char="•"/>
            </a:pPr>
            <a:r>
              <a:rPr lang="en-US" sz="2000"/>
              <a:t>Classical “neural nets” modeling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9"/>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40" name="Google Shape;640;p49"/>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Detailed Neural Modeling</a:t>
            </a:r>
            <a:endParaRPr/>
          </a:p>
        </p:txBody>
      </p:sp>
      <p:sp>
        <p:nvSpPr>
          <p:cNvPr id="641" name="Google Shape;641;p49"/>
          <p:cNvSpPr txBox="1"/>
          <p:nvPr>
            <p:ph idx="1" type="body"/>
          </p:nvPr>
        </p:nvSpPr>
        <p:spPr>
          <a:xfrm>
            <a:off x="457200" y="1295400"/>
            <a:ext cx="8178800" cy="55626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Font typeface="Tahoma"/>
              <a:buNone/>
            </a:pPr>
            <a:r>
              <a:rPr lang="en-US"/>
              <a:t>A simulator, called “Neuron” has been developed at Yale to simulate the Hodgkin-Huxley equations, as well as other membranes/channels/etc. See </a:t>
            </a:r>
            <a:r>
              <a:rPr lang="en-US" u="sng">
                <a:solidFill>
                  <a:srgbClr val="996633"/>
                </a:solidFill>
                <a:hlinkClick r:id="rId3">
                  <a:extLst>
                    <a:ext uri="{A12FA001-AC4F-418D-AE19-62706E023703}">
                      <ahyp:hlinkClr val="tx"/>
                    </a:ext>
                  </a:extLst>
                </a:hlinkClick>
              </a:rPr>
              <a:t>http://www.neuron.yale.edu/</a:t>
            </a:r>
            <a:endParaRPr u="sng">
              <a:solidFill>
                <a:srgbClr val="996633"/>
              </a:solidFill>
            </a:endParaRPr>
          </a:p>
        </p:txBody>
      </p:sp>
      <p:pic>
        <p:nvPicPr>
          <p:cNvPr id="642" name="Google Shape;642;p49"/>
          <p:cNvPicPr preferRelativeResize="0"/>
          <p:nvPr/>
        </p:nvPicPr>
        <p:blipFill rotWithShape="1">
          <a:blip r:embed="rId4">
            <a:alphaModFix/>
          </a:blip>
          <a:srcRect b="0" l="0" r="0" t="0"/>
          <a:stretch/>
        </p:blipFill>
        <p:spPr>
          <a:xfrm>
            <a:off x="3429000" y="2390775"/>
            <a:ext cx="5715000" cy="4467225"/>
          </a:xfrm>
          <a:prstGeom prst="rect">
            <a:avLst/>
          </a:prstGeom>
          <a:noFill/>
          <a:ln>
            <a:noFill/>
          </a:ln>
        </p:spPr>
      </p:pic>
      <p:pic>
        <p:nvPicPr>
          <p:cNvPr id="643" name="Google Shape;643;p49"/>
          <p:cNvPicPr preferRelativeResize="0"/>
          <p:nvPr/>
        </p:nvPicPr>
        <p:blipFill rotWithShape="1">
          <a:blip r:embed="rId5">
            <a:alphaModFix/>
          </a:blip>
          <a:srcRect b="0" l="0" r="0" t="0"/>
          <a:stretch/>
        </p:blipFill>
        <p:spPr>
          <a:xfrm>
            <a:off x="152400" y="3886200"/>
            <a:ext cx="3124200" cy="22590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3" name="Google Shape;153;p5"/>
          <p:cNvSpPr txBox="1"/>
          <p:nvPr>
            <p:ph idx="1" type="body"/>
          </p:nvPr>
        </p:nvSpPr>
        <p:spPr>
          <a:xfrm>
            <a:off x="458788" y="1371600"/>
            <a:ext cx="8189912" cy="54864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b="1" lang="en-US">
                <a:latin typeface="Tahoma"/>
                <a:ea typeface="Tahoma"/>
                <a:cs typeface="Tahoma"/>
                <a:sym typeface="Tahoma"/>
              </a:rPr>
              <a:t>A </a:t>
            </a:r>
            <a:r>
              <a:rPr lang="en-US">
                <a:solidFill>
                  <a:srgbClr val="342EAA"/>
                </a:solidFill>
              </a:rPr>
              <a:t>McCulloch-Pitts neuron</a:t>
            </a:r>
            <a:r>
              <a:rPr b="1" lang="en-US">
                <a:latin typeface="Tahoma"/>
                <a:ea typeface="Tahoma"/>
                <a:cs typeface="Tahoma"/>
                <a:sym typeface="Tahoma"/>
              </a:rPr>
              <a:t> </a:t>
            </a:r>
            <a:r>
              <a:rPr lang="en-US"/>
              <a:t>operates on a discrete </a:t>
            </a:r>
            <a:br>
              <a:rPr lang="en-US"/>
            </a:br>
            <a:r>
              <a:rPr lang="en-US"/>
              <a:t>time-scale, t = 0,1,2,3, ...    with time tick equal to </a:t>
            </a:r>
            <a:br>
              <a:rPr lang="en-US"/>
            </a:br>
            <a:r>
              <a:rPr lang="en-US"/>
              <a:t>one </a:t>
            </a:r>
            <a:r>
              <a:rPr lang="en-US">
                <a:solidFill>
                  <a:srgbClr val="342EAA"/>
                </a:solidFill>
              </a:rPr>
              <a:t>refractory period</a:t>
            </a:r>
            <a:endParaRPr/>
          </a:p>
          <a:p>
            <a:pPr indent="-215900" lvl="0" marL="382588" rtl="0" algn="l">
              <a:spcBef>
                <a:spcPts val="500"/>
              </a:spcBef>
              <a:spcAft>
                <a:spcPts val="0"/>
              </a:spcAft>
              <a:buSzPts val="2000"/>
              <a:buNone/>
            </a:pPr>
            <a:r>
              <a:t/>
            </a:r>
            <a:endParaRPr/>
          </a:p>
          <a:p>
            <a:pPr indent="-215900" lvl="0" marL="382588" rtl="0" algn="l">
              <a:spcBef>
                <a:spcPts val="1200"/>
              </a:spcBef>
              <a:spcAft>
                <a:spcPts val="0"/>
              </a:spcAft>
              <a:buSzPts val="2000"/>
              <a:buNone/>
            </a:pPr>
            <a:r>
              <a:t/>
            </a:r>
            <a:endParaRPr/>
          </a:p>
          <a:p>
            <a:pPr indent="-215900" lvl="0" marL="382588" rtl="0" algn="l">
              <a:spcBef>
                <a:spcPts val="1200"/>
              </a:spcBef>
              <a:spcAft>
                <a:spcPts val="0"/>
              </a:spcAft>
              <a:buSzPts val="2000"/>
              <a:buNone/>
            </a:pPr>
            <a:r>
              <a:t/>
            </a:r>
            <a:endParaRPr/>
          </a:p>
          <a:p>
            <a:pPr indent="-215900" lvl="0" marL="382588" rtl="0" algn="l">
              <a:spcBef>
                <a:spcPts val="1200"/>
              </a:spcBef>
              <a:spcAft>
                <a:spcPts val="0"/>
              </a:spcAft>
              <a:buSzPts val="2000"/>
              <a:buNone/>
            </a:pPr>
            <a:r>
              <a:t/>
            </a:r>
            <a:endParaRPr/>
          </a:p>
          <a:p>
            <a:pPr indent="-342900" lvl="0" marL="382588" rtl="0" algn="l">
              <a:spcBef>
                <a:spcPts val="1200"/>
              </a:spcBef>
              <a:spcAft>
                <a:spcPts val="0"/>
              </a:spcAft>
              <a:buSzPts val="2000"/>
              <a:buChar char="•"/>
            </a:pPr>
            <a:r>
              <a:rPr lang="en-US"/>
              <a:t>At each time step, an input or output is </a:t>
            </a:r>
            <a:endParaRPr/>
          </a:p>
          <a:p>
            <a:pPr indent="-342900" lvl="0" marL="382588" rtl="0" algn="l">
              <a:spcBef>
                <a:spcPts val="1200"/>
              </a:spcBef>
              <a:spcAft>
                <a:spcPts val="0"/>
              </a:spcAft>
              <a:buSzPts val="2000"/>
              <a:buFont typeface="Tahoma"/>
              <a:buNone/>
            </a:pPr>
            <a:r>
              <a:rPr lang="en-US"/>
              <a:t>		on  or off  —  1 or 0, respectively.  </a:t>
            </a:r>
            <a:endParaRPr/>
          </a:p>
          <a:p>
            <a:pPr indent="-342900" lvl="0" marL="382588" rtl="0" algn="l">
              <a:spcBef>
                <a:spcPts val="1200"/>
              </a:spcBef>
              <a:spcAft>
                <a:spcPts val="0"/>
              </a:spcAft>
              <a:buSzPts val="2000"/>
              <a:buChar char="•"/>
            </a:pPr>
            <a:r>
              <a:rPr lang="en-US"/>
              <a:t>Each connection or synapse from the output of one neuron to the input of another, has an attached </a:t>
            </a:r>
            <a:r>
              <a:rPr lang="en-US">
                <a:solidFill>
                  <a:srgbClr val="342EAA"/>
                </a:solidFill>
              </a:rPr>
              <a:t>weight</a:t>
            </a:r>
            <a:r>
              <a:rPr lang="en-US"/>
              <a:t>.  </a:t>
            </a:r>
            <a:endParaRPr/>
          </a:p>
        </p:txBody>
      </p:sp>
      <p:sp>
        <p:nvSpPr>
          <p:cNvPr id="154" name="Google Shape;154;p5"/>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solidFill>
                  <a:srgbClr val="000000"/>
                </a:solidFill>
              </a:rPr>
              <a:t>Warren McCulloch and Walter Pitts (1943)</a:t>
            </a:r>
            <a:endParaRPr/>
          </a:p>
        </p:txBody>
      </p:sp>
      <p:pic>
        <p:nvPicPr>
          <p:cNvPr id="155" name="Google Shape;155;p5"/>
          <p:cNvPicPr preferRelativeResize="0"/>
          <p:nvPr/>
        </p:nvPicPr>
        <p:blipFill rotWithShape="1">
          <a:blip r:embed="rId3">
            <a:alphaModFix/>
          </a:blip>
          <a:srcRect b="0" l="0" r="0" t="0"/>
          <a:stretch/>
        </p:blipFill>
        <p:spPr>
          <a:xfrm>
            <a:off x="3581400" y="2286000"/>
            <a:ext cx="4325938" cy="190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0"/>
          <p:cNvSpPr txBox="1"/>
          <p:nvPr>
            <p:ph idx="12" type="sldNum"/>
          </p:nvPr>
        </p:nvSpPr>
        <p:spPr>
          <a:xfrm>
            <a:off x="7500960" y="6400800"/>
            <a:ext cx="5646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49" name="Google Shape;649;p50"/>
          <p:cNvSpPr/>
          <p:nvPr/>
        </p:nvSpPr>
        <p:spPr>
          <a:xfrm>
            <a:off x="3486151" y="5643563"/>
            <a:ext cx="2181225" cy="228600"/>
          </a:xfrm>
          <a:prstGeom prst="rect">
            <a:avLst/>
          </a:prstGeom>
          <a:noFill/>
          <a:ln>
            <a:noFill/>
          </a:ln>
        </p:spPr>
        <p:txBody>
          <a:bodyPr anchorCtr="0" anchor="b" bIns="0" lIns="0" spcFirstLastPara="1" rIns="30475" wrap="square" tIns="0">
            <a:noAutofit/>
          </a:bodyPr>
          <a:lstStyle/>
          <a:p>
            <a:pPr indent="0" lvl="0" marL="29766" marR="0" rtl="0" algn="ctr">
              <a:spcBef>
                <a:spcPts val="0"/>
              </a:spcBef>
              <a:spcAft>
                <a:spcPts val="0"/>
              </a:spcAft>
              <a:buNone/>
            </a:pPr>
            <a:r>
              <a:rPr lang="en-US" sz="1050">
                <a:solidFill>
                  <a:srgbClr val="5E574E"/>
                </a:solidFill>
                <a:latin typeface="Arial"/>
                <a:ea typeface="Arial"/>
                <a:cs typeface="Arial"/>
                <a:sym typeface="Arial"/>
              </a:rPr>
              <a:t>CS 561,  Session 19</a:t>
            </a:r>
            <a:endParaRPr/>
          </a:p>
        </p:txBody>
      </p:sp>
      <p:pic>
        <p:nvPicPr>
          <p:cNvPr id="650" name="Google Shape;650;p50"/>
          <p:cNvPicPr preferRelativeResize="0"/>
          <p:nvPr/>
        </p:nvPicPr>
        <p:blipFill rotWithShape="1">
          <a:blip r:embed="rId3">
            <a:alphaModFix/>
          </a:blip>
          <a:srcRect b="0" l="0" r="0" t="0"/>
          <a:stretch/>
        </p:blipFill>
        <p:spPr>
          <a:xfrm>
            <a:off x="1828800" y="1540670"/>
            <a:ext cx="6172200" cy="288131"/>
          </a:xfrm>
          <a:prstGeom prst="rect">
            <a:avLst/>
          </a:prstGeom>
          <a:noFill/>
          <a:ln>
            <a:noFill/>
          </a:ln>
        </p:spPr>
      </p:pic>
      <p:pic>
        <p:nvPicPr>
          <p:cNvPr descr="The Action Potential" id="651" name="Google Shape;651;p50"/>
          <p:cNvPicPr preferRelativeResize="0"/>
          <p:nvPr/>
        </p:nvPicPr>
        <p:blipFill rotWithShape="1">
          <a:blip r:embed="rId4">
            <a:alphaModFix/>
          </a:blip>
          <a:srcRect b="0" l="0" r="0" t="0"/>
          <a:stretch/>
        </p:blipFill>
        <p:spPr>
          <a:xfrm>
            <a:off x="0" y="879231"/>
            <a:ext cx="9144000" cy="5143500"/>
          </a:xfrm>
          <a:prstGeom prst="rect">
            <a:avLst/>
          </a:prstGeom>
          <a:noFill/>
          <a:ln>
            <a:noFill/>
          </a:ln>
        </p:spPr>
      </p:pic>
      <p:sp>
        <p:nvSpPr>
          <p:cNvPr id="652" name="Google Shape;652;p50"/>
          <p:cNvSpPr txBox="1"/>
          <p:nvPr>
            <p:ph type="title"/>
          </p:nvPr>
        </p:nvSpPr>
        <p:spPr>
          <a:xfrm>
            <a:off x="469900" y="857250"/>
            <a:ext cx="8153400" cy="438150"/>
          </a:xfrm>
          <a:prstGeom prst="rect">
            <a:avLst/>
          </a:prstGeom>
          <a:noFill/>
          <a:ln>
            <a:noFill/>
          </a:ln>
        </p:spPr>
        <p:txBody>
          <a:bodyPr anchorCtr="0" anchor="b" bIns="50800" lIns="50800" spcFirstLastPara="1" rIns="99050" wrap="square" tIns="50800">
            <a:noAutofit/>
          </a:bodyPr>
          <a:lstStyle/>
          <a:p>
            <a:pPr indent="0" lvl="0" marL="39688" rtl="0" algn="l">
              <a:spcBef>
                <a:spcPts val="0"/>
              </a:spcBef>
              <a:spcAft>
                <a:spcPts val="0"/>
              </a:spcAft>
              <a:buNone/>
            </a:pPr>
            <a:r>
              <a:rPr lang="en-US"/>
              <a:t>Detailed Neural Modeling</a:t>
            </a:r>
            <a:endParaRPr/>
          </a:p>
        </p:txBody>
      </p:sp>
      <p:sp>
        <p:nvSpPr>
          <p:cNvPr id="653" name="Google Shape;653;p50"/>
          <p:cNvSpPr txBox="1"/>
          <p:nvPr>
            <p:ph idx="1" type="body"/>
          </p:nvPr>
        </p:nvSpPr>
        <p:spPr>
          <a:xfrm>
            <a:off x="228600" y="1219200"/>
            <a:ext cx="8178800" cy="4171950"/>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000"/>
              <a:buChar char="•"/>
            </a:pPr>
            <a:r>
              <a:rPr lang="en-US" u="sng">
                <a:solidFill>
                  <a:schemeClr val="hlink"/>
                </a:solidFill>
                <a:hlinkClick r:id="rId5"/>
              </a:rPr>
              <a:t>https://www.youtube.com/watch?v=HYLyhXRp298</a:t>
            </a:r>
            <a:endParaRPr/>
          </a:p>
          <a:p>
            <a:pPr indent="-215900" lvl="0" marL="382588" rtl="0" algn="l">
              <a:spcBef>
                <a:spcPts val="500"/>
              </a:spcBef>
              <a:spcAft>
                <a:spcPts val="0"/>
              </a:spcAft>
              <a:buSzPts val="2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1"/>
          <p:cNvSpPr txBox="1"/>
          <p:nvPr>
            <p:ph idx="12" type="sldNum"/>
          </p:nvPr>
        </p:nvSpPr>
        <p:spPr>
          <a:xfrm>
            <a:off x="7500963" y="6400800"/>
            <a:ext cx="645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59" name="Google Shape;659;p51"/>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The Cable Equation</a:t>
            </a:r>
            <a:endParaRPr/>
          </a:p>
        </p:txBody>
      </p:sp>
      <p:sp>
        <p:nvSpPr>
          <p:cNvPr id="660" name="Google Shape;660;p51"/>
          <p:cNvSpPr txBox="1"/>
          <p:nvPr>
            <p:ph idx="1" type="body"/>
          </p:nvPr>
        </p:nvSpPr>
        <p:spPr>
          <a:xfrm>
            <a:off x="457200" y="1295400"/>
            <a:ext cx="8153400" cy="5000700"/>
          </a:xfrm>
          <a:prstGeom prst="rect">
            <a:avLst/>
          </a:prstGeom>
          <a:noFill/>
          <a:ln>
            <a:noFill/>
          </a:ln>
        </p:spPr>
        <p:txBody>
          <a:bodyPr anchorCtr="0" anchor="t" bIns="50800" lIns="50800" spcFirstLastPara="1" rIns="132075" wrap="square" tIns="50800">
            <a:noAutofit/>
          </a:bodyPr>
          <a:lstStyle/>
          <a:p>
            <a:pPr indent="-342900" lvl="0" marL="382587" rtl="0" algn="l">
              <a:spcBef>
                <a:spcPts val="0"/>
              </a:spcBef>
              <a:spcAft>
                <a:spcPts val="0"/>
              </a:spcAft>
              <a:buSzPts val="2000"/>
              <a:buChar char="•"/>
            </a:pPr>
            <a:r>
              <a:rPr lang="en-US"/>
              <a:t>See </a:t>
            </a:r>
            <a:r>
              <a:rPr lang="en-US" u="sng">
                <a:solidFill>
                  <a:srgbClr val="996633"/>
                </a:solidFill>
                <a:hlinkClick r:id="rId3">
                  <a:extLst>
                    <a:ext uri="{A12FA001-AC4F-418D-AE19-62706E023703}">
                      <ahyp:hlinkClr val="tx"/>
                    </a:ext>
                  </a:extLst>
                </a:hlinkClick>
              </a:rPr>
              <a:t>http://diwww.epfl.ch/~gerstner/SPNM/SPNM.html</a:t>
            </a:r>
            <a:endParaRPr/>
          </a:p>
          <a:p>
            <a:pPr indent="-342900" lvl="0" marL="382588" rtl="0" algn="l">
              <a:spcBef>
                <a:spcPts val="500"/>
              </a:spcBef>
              <a:spcAft>
                <a:spcPts val="0"/>
              </a:spcAft>
              <a:buSzPts val="2000"/>
              <a:buFont typeface="Tahoma"/>
              <a:buNone/>
            </a:pPr>
            <a:r>
              <a:rPr lang="en-US"/>
              <a:t>for excellent additional material (some reproduced here).</a:t>
            </a:r>
            <a:endParaRPr/>
          </a:p>
          <a:p>
            <a:pPr indent="-215900" lvl="0" marL="382588" rtl="0" algn="l">
              <a:spcBef>
                <a:spcPts val="500"/>
              </a:spcBef>
              <a:spcAft>
                <a:spcPts val="0"/>
              </a:spcAft>
              <a:buSzPts val="2000"/>
              <a:buNone/>
            </a:pPr>
            <a:r>
              <a:t/>
            </a:r>
            <a:endParaRPr/>
          </a:p>
          <a:p>
            <a:pPr indent="-342900" lvl="0" marL="382588" rtl="0" algn="l">
              <a:spcBef>
                <a:spcPts val="500"/>
              </a:spcBef>
              <a:spcAft>
                <a:spcPts val="0"/>
              </a:spcAft>
              <a:buSzPts val="2000"/>
              <a:buChar char="•"/>
            </a:pPr>
            <a:r>
              <a:rPr lang="en-US"/>
              <a:t>Just a piece of passive dendrite can yield complicated differential equations which have been extensively studied by electronicians in the context of the study of coaxial cables (TV antenna cable):</a:t>
            </a:r>
            <a:endParaRPr/>
          </a:p>
        </p:txBody>
      </p:sp>
      <p:pic>
        <p:nvPicPr>
          <p:cNvPr id="661" name="Google Shape;661;p51"/>
          <p:cNvPicPr preferRelativeResize="0"/>
          <p:nvPr/>
        </p:nvPicPr>
        <p:blipFill rotWithShape="1">
          <a:blip r:embed="rId4">
            <a:alphaModFix/>
          </a:blip>
          <a:srcRect b="0" l="0" r="0" t="0"/>
          <a:stretch/>
        </p:blipFill>
        <p:spPr>
          <a:xfrm>
            <a:off x="2362200" y="3810000"/>
            <a:ext cx="3810000" cy="2486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ph idx="12" type="sldNum"/>
          </p:nvPr>
        </p:nvSpPr>
        <p:spPr>
          <a:xfrm>
            <a:off x="7500964" y="6400800"/>
            <a:ext cx="6525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67" name="Google Shape;667;p52"/>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The Hodgkin-Huxley Model</a:t>
            </a:r>
            <a:endParaRPr/>
          </a:p>
        </p:txBody>
      </p:sp>
      <p:sp>
        <p:nvSpPr>
          <p:cNvPr id="668" name="Google Shape;668;p52"/>
          <p:cNvSpPr txBox="1"/>
          <p:nvPr>
            <p:ph idx="1" type="body"/>
          </p:nvPr>
        </p:nvSpPr>
        <p:spPr>
          <a:xfrm>
            <a:off x="457200" y="1295400"/>
            <a:ext cx="8153400" cy="50784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Font typeface="Tahoma"/>
              <a:buNone/>
            </a:pPr>
            <a:r>
              <a:rPr lang="en-US"/>
              <a:t>Example spike trains obtained…</a:t>
            </a:r>
            <a:endParaRPr/>
          </a:p>
        </p:txBody>
      </p:sp>
      <p:pic>
        <p:nvPicPr>
          <p:cNvPr id="669" name="Google Shape;669;p52"/>
          <p:cNvPicPr preferRelativeResize="0"/>
          <p:nvPr/>
        </p:nvPicPr>
        <p:blipFill rotWithShape="1">
          <a:blip r:embed="rId3">
            <a:alphaModFix/>
          </a:blip>
          <a:srcRect b="0" l="0" r="0" t="0"/>
          <a:stretch/>
        </p:blipFill>
        <p:spPr>
          <a:xfrm>
            <a:off x="533400" y="1770063"/>
            <a:ext cx="7620000" cy="2039937"/>
          </a:xfrm>
          <a:prstGeom prst="rect">
            <a:avLst/>
          </a:prstGeom>
          <a:noFill/>
          <a:ln>
            <a:noFill/>
          </a:ln>
        </p:spPr>
      </p:pic>
      <p:pic>
        <p:nvPicPr>
          <p:cNvPr id="670" name="Google Shape;670;p52"/>
          <p:cNvPicPr preferRelativeResize="0"/>
          <p:nvPr/>
        </p:nvPicPr>
        <p:blipFill rotWithShape="1">
          <a:blip r:embed="rId4">
            <a:alphaModFix/>
          </a:blip>
          <a:srcRect b="0" l="0" r="0" t="0"/>
          <a:stretch/>
        </p:blipFill>
        <p:spPr>
          <a:xfrm>
            <a:off x="838200" y="4114800"/>
            <a:ext cx="7086600" cy="22590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txBox="1"/>
          <p:nvPr>
            <p:ph idx="12" type="sldNum"/>
          </p:nvPr>
        </p:nvSpPr>
        <p:spPr>
          <a:xfrm>
            <a:off x="7500960" y="6400800"/>
            <a:ext cx="5646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76" name="Google Shape;676;p53"/>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Leaky Integrator Neuron</a:t>
            </a:r>
            <a:endParaRPr/>
          </a:p>
        </p:txBody>
      </p:sp>
      <p:sp>
        <p:nvSpPr>
          <p:cNvPr id="677" name="Google Shape;677;p53"/>
          <p:cNvSpPr txBox="1"/>
          <p:nvPr>
            <p:ph idx="1" type="body"/>
          </p:nvPr>
        </p:nvSpPr>
        <p:spPr>
          <a:xfrm>
            <a:off x="457200" y="1295400"/>
            <a:ext cx="8178800" cy="47244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The simplest "realistic" neuron model is a </a:t>
            </a:r>
            <a:br>
              <a:rPr lang="en-US"/>
            </a:br>
            <a:r>
              <a:rPr lang="en-US"/>
              <a:t>continuous time model based on using the </a:t>
            </a:r>
            <a:r>
              <a:rPr lang="en-US">
                <a:solidFill>
                  <a:srgbClr val="079CD0"/>
                </a:solidFill>
              </a:rPr>
              <a:t>firing rate</a:t>
            </a:r>
            <a:r>
              <a:rPr lang="en-US"/>
              <a:t>  (e.g., the number of spikes traversing the axon in the most recent 20 msec.) as a continuously varying measure of the cell's activity</a:t>
            </a:r>
            <a:endParaRPr/>
          </a:p>
          <a:p>
            <a:pPr indent="-342900" lvl="0" marL="382588" rtl="0" algn="l">
              <a:spcBef>
                <a:spcPts val="1200"/>
              </a:spcBef>
              <a:spcAft>
                <a:spcPts val="0"/>
              </a:spcAft>
              <a:buSzPts val="2000"/>
              <a:buChar char="•"/>
            </a:pPr>
            <a:r>
              <a:rPr lang="en-US"/>
              <a:t>The state of the neuron is described by a single variable, the </a:t>
            </a:r>
            <a:r>
              <a:rPr lang="en-US">
                <a:solidFill>
                  <a:srgbClr val="079CD0"/>
                </a:solidFill>
              </a:rPr>
              <a:t>membrane potential</a:t>
            </a:r>
            <a:r>
              <a:rPr lang="en-US"/>
              <a:t>.   </a:t>
            </a:r>
            <a:endParaRPr/>
          </a:p>
          <a:p>
            <a:pPr indent="-342900" lvl="0" marL="382588" rtl="0" algn="l">
              <a:spcBef>
                <a:spcPts val="1200"/>
              </a:spcBef>
              <a:spcAft>
                <a:spcPts val="0"/>
              </a:spcAft>
              <a:buSzPts val="2000"/>
              <a:buChar char="•"/>
            </a:pPr>
            <a:r>
              <a:rPr lang="en-US"/>
              <a:t>The firing rate is approximated by a sigmoid, function of membrane potential.   </a:t>
            </a:r>
            <a:endParaRPr/>
          </a:p>
        </p:txBody>
      </p:sp>
      <p:pic>
        <p:nvPicPr>
          <p:cNvPr id="678" name="Google Shape;678;p53"/>
          <p:cNvPicPr preferRelativeResize="0"/>
          <p:nvPr/>
        </p:nvPicPr>
        <p:blipFill rotWithShape="1">
          <a:blip r:embed="rId3">
            <a:alphaModFix/>
          </a:blip>
          <a:srcRect b="34314" l="7231" r="0" t="9802"/>
          <a:stretch/>
        </p:blipFill>
        <p:spPr>
          <a:xfrm>
            <a:off x="731838" y="4756150"/>
            <a:ext cx="7688262" cy="16938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4"/>
          <p:cNvSpPr txBox="1"/>
          <p:nvPr>
            <p:ph idx="12" type="sldNum"/>
          </p:nvPr>
        </p:nvSpPr>
        <p:spPr>
          <a:xfrm>
            <a:off x="7500963" y="6400800"/>
            <a:ext cx="678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84" name="Google Shape;684;p54"/>
          <p:cNvSpPr txBox="1"/>
          <p:nvPr>
            <p:ph type="title"/>
          </p:nvPr>
        </p:nvSpPr>
        <p:spPr>
          <a:xfrm>
            <a:off x="469900" y="0"/>
            <a:ext cx="8153400" cy="8382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Leaky Integrator Model</a:t>
            </a:r>
            <a:endParaRPr/>
          </a:p>
        </p:txBody>
      </p:sp>
      <p:sp>
        <p:nvSpPr>
          <p:cNvPr id="685" name="Google Shape;685;p54"/>
          <p:cNvSpPr txBox="1"/>
          <p:nvPr>
            <p:ph idx="1" type="body"/>
          </p:nvPr>
        </p:nvSpPr>
        <p:spPr>
          <a:xfrm>
            <a:off x="457200" y="1747849"/>
            <a:ext cx="8153400" cy="4566900"/>
          </a:xfrm>
          <a:prstGeom prst="rect">
            <a:avLst/>
          </a:prstGeom>
          <a:noFill/>
          <a:ln>
            <a:noFill/>
          </a:ln>
        </p:spPr>
        <p:txBody>
          <a:bodyPr anchorCtr="0" anchor="t" bIns="50800" lIns="50800" spcFirstLastPara="1" rIns="132075" wrap="square" tIns="50800">
            <a:noAutofit/>
          </a:bodyPr>
          <a:lstStyle/>
          <a:p>
            <a:pPr indent="-342900" lvl="0" marL="382588" rtl="0" algn="ctr">
              <a:lnSpc>
                <a:spcPct val="90000"/>
              </a:lnSpc>
              <a:spcBef>
                <a:spcPts val="0"/>
              </a:spcBef>
              <a:spcAft>
                <a:spcPts val="0"/>
              </a:spcAft>
              <a:buSzPts val="2000"/>
              <a:buFont typeface="Tahoma"/>
              <a:buNone/>
            </a:pPr>
            <a:r>
              <a:rPr lang="en-US">
                <a:latin typeface="Noto Sans Symbols"/>
                <a:ea typeface="Noto Sans Symbols"/>
                <a:cs typeface="Noto Sans Symbols"/>
                <a:sym typeface="Noto Sans Symbols"/>
              </a:rPr>
              <a:t>τ </a:t>
            </a:r>
            <a:r>
              <a:rPr lang="en-US"/>
              <a:t>          =  - m(t) + h     </a:t>
            </a:r>
            <a:endParaRPr/>
          </a:p>
          <a:p>
            <a:pPr indent="-342900" lvl="0" marL="382588" rtl="0" algn="l">
              <a:lnSpc>
                <a:spcPct val="90000"/>
              </a:lnSpc>
              <a:spcBef>
                <a:spcPts val="1200"/>
              </a:spcBef>
              <a:spcAft>
                <a:spcPts val="0"/>
              </a:spcAft>
              <a:buSzPts val="2000"/>
              <a:buFont typeface="Tahoma"/>
              <a:buNone/>
            </a:pPr>
            <a:r>
              <a:rPr lang="en-US"/>
              <a:t>has solution  m(t) = e</a:t>
            </a:r>
            <a:r>
              <a:rPr b="1" baseline="30000" lang="en-US">
                <a:latin typeface="Tahoma"/>
                <a:ea typeface="Tahoma"/>
                <a:cs typeface="Tahoma"/>
                <a:sym typeface="Tahoma"/>
              </a:rPr>
              <a:t>-t/</a:t>
            </a:r>
            <a:r>
              <a:rPr baseline="30000" lang="en-US">
                <a:latin typeface="Noto Sans Symbols"/>
                <a:ea typeface="Noto Sans Symbols"/>
                <a:cs typeface="Noto Sans Symbols"/>
                <a:sym typeface="Noto Sans Symbols"/>
              </a:rPr>
              <a:t>τ</a:t>
            </a:r>
            <a:r>
              <a:rPr lang="en-US"/>
              <a:t> m(0)  + (1 - e</a:t>
            </a:r>
            <a:r>
              <a:rPr b="1" baseline="30000" lang="en-US">
                <a:latin typeface="Tahoma"/>
                <a:ea typeface="Tahoma"/>
                <a:cs typeface="Tahoma"/>
                <a:sym typeface="Tahoma"/>
              </a:rPr>
              <a:t>-t/</a:t>
            </a:r>
            <a:r>
              <a:rPr baseline="30000" lang="en-US">
                <a:latin typeface="Noto Sans Symbols"/>
                <a:ea typeface="Noto Sans Symbols"/>
                <a:cs typeface="Noto Sans Symbols"/>
                <a:sym typeface="Noto Sans Symbols"/>
              </a:rPr>
              <a:t>τ</a:t>
            </a:r>
            <a:r>
              <a:rPr lang="en-US"/>
              <a:t>)h </a:t>
            </a:r>
            <a:endParaRPr/>
          </a:p>
          <a:p>
            <a:pPr indent="-342900" lvl="0" marL="382588" rtl="0" algn="l">
              <a:lnSpc>
                <a:spcPct val="90000"/>
              </a:lnSpc>
              <a:spcBef>
                <a:spcPts val="1200"/>
              </a:spcBef>
              <a:spcAft>
                <a:spcPts val="0"/>
              </a:spcAft>
              <a:buSzPts val="2000"/>
              <a:buFont typeface="Tahoma"/>
              <a:buNone/>
            </a:pPr>
            <a:r>
              <a:rPr lang="en-US"/>
              <a:t>	                                    </a:t>
            </a:r>
            <a:r>
              <a:rPr lang="en-US">
                <a:latin typeface="Noto Sans Symbols"/>
                <a:ea typeface="Noto Sans Symbols"/>
                <a:cs typeface="Noto Sans Symbols"/>
                <a:sym typeface="Noto Sans Symbols"/>
              </a:rPr>
              <a:t>→</a:t>
            </a:r>
            <a:r>
              <a:rPr lang="en-US"/>
              <a:t> h for time constant </a:t>
            </a:r>
            <a:r>
              <a:rPr lang="en-US">
                <a:latin typeface="Noto Sans Symbols"/>
                <a:ea typeface="Noto Sans Symbols"/>
                <a:cs typeface="Noto Sans Symbols"/>
                <a:sym typeface="Noto Sans Symbols"/>
              </a:rPr>
              <a:t>τ</a:t>
            </a:r>
            <a:r>
              <a:rPr lang="en-US"/>
              <a:t> &gt; 0.  </a:t>
            </a:r>
            <a:endParaRPr/>
          </a:p>
          <a:p>
            <a:pPr indent="-342900" lvl="0" marL="382588" rtl="0" algn="l">
              <a:lnSpc>
                <a:spcPct val="90000"/>
              </a:lnSpc>
              <a:spcBef>
                <a:spcPts val="1200"/>
              </a:spcBef>
              <a:spcAft>
                <a:spcPts val="0"/>
              </a:spcAft>
              <a:buSzPts val="2000"/>
              <a:buChar char="•"/>
            </a:pPr>
            <a:r>
              <a:rPr lang="en-US"/>
              <a:t>We now add synaptic inputs to get the </a:t>
            </a:r>
            <a:endParaRPr/>
          </a:p>
          <a:p>
            <a:pPr indent="-342900" lvl="0" marL="382588" rtl="0" algn="l">
              <a:lnSpc>
                <a:spcPct val="90000"/>
              </a:lnSpc>
              <a:spcBef>
                <a:spcPts val="1200"/>
              </a:spcBef>
              <a:spcAft>
                <a:spcPts val="0"/>
              </a:spcAft>
              <a:buSzPts val="2000"/>
              <a:buFont typeface="Tahoma"/>
              <a:buNone/>
            </a:pPr>
            <a:r>
              <a:rPr b="1" lang="en-US">
                <a:latin typeface="Tahoma"/>
                <a:ea typeface="Tahoma"/>
                <a:cs typeface="Tahoma"/>
                <a:sym typeface="Tahoma"/>
              </a:rPr>
              <a:t>Leaky Integrator Model:</a:t>
            </a:r>
            <a:endParaRPr b="1">
              <a:latin typeface="Tahoma"/>
              <a:ea typeface="Tahoma"/>
              <a:cs typeface="Tahoma"/>
              <a:sym typeface="Tahoma"/>
            </a:endParaRPr>
          </a:p>
          <a:p>
            <a:pPr indent="-342900" lvl="0" marL="382588" rtl="0" algn="ctr">
              <a:lnSpc>
                <a:spcPct val="90000"/>
              </a:lnSpc>
              <a:spcBef>
                <a:spcPts val="500"/>
              </a:spcBef>
              <a:spcAft>
                <a:spcPts val="0"/>
              </a:spcAft>
              <a:buSzPts val="2000"/>
              <a:buFont typeface="Tahoma"/>
              <a:buNone/>
            </a:pPr>
            <a:r>
              <a:rPr lang="en-US">
                <a:latin typeface="Noto Sans Symbols"/>
                <a:ea typeface="Noto Sans Symbols"/>
                <a:cs typeface="Noto Sans Symbols"/>
                <a:sym typeface="Noto Sans Symbols"/>
              </a:rPr>
              <a:t>τ              </a:t>
            </a:r>
            <a:r>
              <a:rPr lang="en-US"/>
              <a:t>  =  - m(t) + </a:t>
            </a:r>
            <a:r>
              <a:rPr lang="en-US" sz="2700">
                <a:latin typeface="Noto Sans Symbols"/>
                <a:ea typeface="Noto Sans Symbols"/>
                <a:cs typeface="Noto Sans Symbols"/>
                <a:sym typeface="Noto Sans Symbols"/>
              </a:rPr>
              <a:t>Σ</a:t>
            </a:r>
            <a:r>
              <a:rPr lang="en-US"/>
              <a:t> </a:t>
            </a:r>
            <a:r>
              <a:rPr baseline="-25000" lang="en-US"/>
              <a:t>i</a:t>
            </a:r>
            <a:r>
              <a:rPr lang="en-US"/>
              <a:t> w</a:t>
            </a:r>
            <a:r>
              <a:rPr baseline="-25000" lang="en-US"/>
              <a:t>i</a:t>
            </a:r>
            <a:r>
              <a:rPr lang="en-US"/>
              <a:t> X</a:t>
            </a:r>
            <a:r>
              <a:rPr baseline="-25000" lang="en-US"/>
              <a:t>i</a:t>
            </a:r>
            <a:r>
              <a:rPr lang="en-US"/>
              <a:t>(t) + h</a:t>
            </a:r>
            <a:endParaRPr/>
          </a:p>
          <a:p>
            <a:pPr indent="-342900" lvl="0" marL="382588" rtl="0" algn="l">
              <a:lnSpc>
                <a:spcPct val="90000"/>
              </a:lnSpc>
              <a:spcBef>
                <a:spcPts val="1200"/>
              </a:spcBef>
              <a:spcAft>
                <a:spcPts val="0"/>
              </a:spcAft>
              <a:buSzPts val="2000"/>
              <a:buFont typeface="Tahoma"/>
              <a:buNone/>
            </a:pPr>
            <a:r>
              <a:rPr lang="en-US"/>
              <a:t>where X</a:t>
            </a:r>
            <a:r>
              <a:rPr baseline="-25000" lang="en-US"/>
              <a:t>i</a:t>
            </a:r>
            <a:r>
              <a:rPr lang="en-US"/>
              <a:t>(t) is the firing rate at the i</a:t>
            </a:r>
            <a:r>
              <a:rPr baseline="30000" lang="en-US"/>
              <a:t>th</a:t>
            </a:r>
            <a:r>
              <a:rPr lang="en-US"/>
              <a:t> input.   </a:t>
            </a:r>
            <a:endParaRPr/>
          </a:p>
          <a:p>
            <a:pPr indent="-342900" lvl="0" marL="382588" rtl="0" algn="l">
              <a:lnSpc>
                <a:spcPct val="90000"/>
              </a:lnSpc>
              <a:spcBef>
                <a:spcPts val="1200"/>
              </a:spcBef>
              <a:spcAft>
                <a:spcPts val="0"/>
              </a:spcAft>
              <a:buSzPts val="2000"/>
              <a:buChar char="•"/>
            </a:pPr>
            <a:r>
              <a:rPr lang="en-US"/>
              <a:t>Excitatory input (w</a:t>
            </a:r>
            <a:r>
              <a:rPr baseline="-25000" lang="en-US"/>
              <a:t>i</a:t>
            </a:r>
            <a:r>
              <a:rPr lang="en-US"/>
              <a:t> &gt; 0) will increase </a:t>
            </a:r>
            <a:endParaRPr/>
          </a:p>
          <a:p>
            <a:pPr indent="-342900" lvl="0" marL="382588" rtl="0" algn="l">
              <a:lnSpc>
                <a:spcPct val="90000"/>
              </a:lnSpc>
              <a:spcBef>
                <a:spcPts val="1200"/>
              </a:spcBef>
              <a:spcAft>
                <a:spcPts val="0"/>
              </a:spcAft>
              <a:buSzPts val="2000"/>
              <a:buChar char="•"/>
            </a:pPr>
            <a:r>
              <a:rPr lang="en-US"/>
              <a:t>Inhibitory input (w</a:t>
            </a:r>
            <a:r>
              <a:rPr baseline="-25000" lang="en-US"/>
              <a:t>i</a:t>
            </a:r>
            <a:r>
              <a:rPr lang="en-US"/>
              <a:t> &lt; 0) will have the opposite effect.</a:t>
            </a:r>
            <a:endParaRPr/>
          </a:p>
          <a:p>
            <a:pPr indent="-342900" lvl="0" marL="382588" rtl="0" algn="l">
              <a:lnSpc>
                <a:spcPct val="90000"/>
              </a:lnSpc>
              <a:spcBef>
                <a:spcPts val="1200"/>
              </a:spcBef>
              <a:spcAft>
                <a:spcPts val="0"/>
              </a:spcAft>
              <a:buSzPts val="2000"/>
              <a:buChar char="•"/>
            </a:pPr>
            <a:r>
              <a:rPr lang="en-US"/>
              <a:t>X(t) = g(m(t)) with g() a sigmoid relates output to membrane potential</a:t>
            </a:r>
            <a:endParaRPr/>
          </a:p>
        </p:txBody>
      </p:sp>
      <p:grpSp>
        <p:nvGrpSpPr>
          <p:cNvPr id="686" name="Google Shape;686;p54"/>
          <p:cNvGrpSpPr/>
          <p:nvPr/>
        </p:nvGrpSpPr>
        <p:grpSpPr>
          <a:xfrm>
            <a:off x="3581400" y="1671638"/>
            <a:ext cx="677863" cy="487362"/>
            <a:chOff x="0" y="0"/>
            <a:chExt cx="427" cy="307"/>
          </a:xfrm>
        </p:grpSpPr>
        <p:sp>
          <p:nvSpPr>
            <p:cNvPr id="687" name="Google Shape;687;p54"/>
            <p:cNvSpPr/>
            <p:nvPr/>
          </p:nvSpPr>
          <p:spPr>
            <a:xfrm>
              <a:off x="116" y="0"/>
              <a:ext cx="47" cy="47"/>
            </a:xfrm>
            <a:prstGeom prst="ellipse">
              <a:avLst/>
            </a:prstGeom>
            <a:solidFill>
              <a:srgbClr val="000000"/>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688" name="Google Shape;688;p54"/>
            <p:cNvSpPr/>
            <p:nvPr/>
          </p:nvSpPr>
          <p:spPr>
            <a:xfrm>
              <a:off x="0" y="11"/>
              <a:ext cx="427" cy="296"/>
            </a:xfrm>
            <a:prstGeom prst="rect">
              <a:avLst/>
            </a:prstGeom>
            <a:noFill/>
            <a:ln>
              <a:noFill/>
            </a:ln>
          </p:spPr>
          <p:txBody>
            <a:bodyPr anchorCtr="0" anchor="t" bIns="0" lIns="0" spcFirstLastPara="1" rIns="40625" wrap="square" tIns="0">
              <a:spAutoFit/>
            </a:bodyPr>
            <a:lstStyle/>
            <a:p>
              <a:pPr indent="0" lvl="0" marL="39688" marR="0" rtl="0" algn="l">
                <a:spcBef>
                  <a:spcPts val="0"/>
                </a:spcBef>
                <a:spcAft>
                  <a:spcPts val="0"/>
                </a:spcAft>
                <a:buNone/>
              </a:pPr>
              <a:r>
                <a:rPr lang="en-US" sz="2200">
                  <a:solidFill>
                    <a:srgbClr val="010000"/>
                  </a:solidFill>
                  <a:latin typeface="Palatino"/>
                  <a:ea typeface="Palatino"/>
                  <a:cs typeface="Palatino"/>
                  <a:sym typeface="Palatino"/>
                </a:rPr>
                <a:t>m(t)</a:t>
              </a:r>
              <a:endParaRPr/>
            </a:p>
          </p:txBody>
        </p:sp>
      </p:grpSp>
      <p:grpSp>
        <p:nvGrpSpPr>
          <p:cNvPr id="689" name="Google Shape;689;p54"/>
          <p:cNvGrpSpPr/>
          <p:nvPr/>
        </p:nvGrpSpPr>
        <p:grpSpPr>
          <a:xfrm>
            <a:off x="2667000" y="4033838"/>
            <a:ext cx="677863" cy="487362"/>
            <a:chOff x="0" y="0"/>
            <a:chExt cx="427" cy="307"/>
          </a:xfrm>
        </p:grpSpPr>
        <p:sp>
          <p:nvSpPr>
            <p:cNvPr id="690" name="Google Shape;690;p54"/>
            <p:cNvSpPr/>
            <p:nvPr/>
          </p:nvSpPr>
          <p:spPr>
            <a:xfrm>
              <a:off x="116" y="0"/>
              <a:ext cx="47" cy="47"/>
            </a:xfrm>
            <a:prstGeom prst="ellipse">
              <a:avLst/>
            </a:prstGeom>
            <a:solidFill>
              <a:srgbClr val="000000"/>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691" name="Google Shape;691;p54"/>
            <p:cNvSpPr/>
            <p:nvPr/>
          </p:nvSpPr>
          <p:spPr>
            <a:xfrm>
              <a:off x="0" y="11"/>
              <a:ext cx="427" cy="296"/>
            </a:xfrm>
            <a:prstGeom prst="rect">
              <a:avLst/>
            </a:prstGeom>
            <a:noFill/>
            <a:ln>
              <a:noFill/>
            </a:ln>
          </p:spPr>
          <p:txBody>
            <a:bodyPr anchorCtr="0" anchor="t" bIns="0" lIns="0" spcFirstLastPara="1" rIns="40625" wrap="square" tIns="0">
              <a:spAutoFit/>
            </a:bodyPr>
            <a:lstStyle/>
            <a:p>
              <a:pPr indent="0" lvl="0" marL="39688" marR="0" rtl="0" algn="l">
                <a:spcBef>
                  <a:spcPts val="0"/>
                </a:spcBef>
                <a:spcAft>
                  <a:spcPts val="0"/>
                </a:spcAft>
                <a:buNone/>
              </a:pPr>
              <a:r>
                <a:rPr lang="en-US" sz="2200">
                  <a:solidFill>
                    <a:srgbClr val="010000"/>
                  </a:solidFill>
                  <a:latin typeface="Palatino"/>
                  <a:ea typeface="Palatino"/>
                  <a:cs typeface="Palatino"/>
                  <a:sym typeface="Palatino"/>
                </a:rPr>
                <a:t>m(t)</a:t>
              </a:r>
              <a:endParaRPr/>
            </a:p>
          </p:txBody>
        </p:sp>
      </p:grpSp>
      <p:grpSp>
        <p:nvGrpSpPr>
          <p:cNvPr id="692" name="Google Shape;692;p54"/>
          <p:cNvGrpSpPr/>
          <p:nvPr/>
        </p:nvGrpSpPr>
        <p:grpSpPr>
          <a:xfrm>
            <a:off x="5111750" y="4895850"/>
            <a:ext cx="677863" cy="487363"/>
            <a:chOff x="0" y="0"/>
            <a:chExt cx="427" cy="307"/>
          </a:xfrm>
        </p:grpSpPr>
        <p:sp>
          <p:nvSpPr>
            <p:cNvPr id="693" name="Google Shape;693;p54"/>
            <p:cNvSpPr/>
            <p:nvPr/>
          </p:nvSpPr>
          <p:spPr>
            <a:xfrm>
              <a:off x="116" y="0"/>
              <a:ext cx="47" cy="47"/>
            </a:xfrm>
            <a:prstGeom prst="ellipse">
              <a:avLst/>
            </a:prstGeom>
            <a:solidFill>
              <a:srgbClr val="000000"/>
            </a:solidFill>
            <a:ln cap="flat" cmpd="sng" w="12700">
              <a:solidFill>
                <a:schemeClr val="dk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694" name="Google Shape;694;p54"/>
            <p:cNvSpPr/>
            <p:nvPr/>
          </p:nvSpPr>
          <p:spPr>
            <a:xfrm>
              <a:off x="0" y="11"/>
              <a:ext cx="427" cy="296"/>
            </a:xfrm>
            <a:prstGeom prst="rect">
              <a:avLst/>
            </a:prstGeom>
            <a:noFill/>
            <a:ln>
              <a:noFill/>
            </a:ln>
          </p:spPr>
          <p:txBody>
            <a:bodyPr anchorCtr="0" anchor="t" bIns="0" lIns="0" spcFirstLastPara="1" rIns="40625" wrap="square" tIns="0">
              <a:spAutoFit/>
            </a:bodyPr>
            <a:lstStyle/>
            <a:p>
              <a:pPr indent="0" lvl="0" marL="39688" marR="0" rtl="0" algn="l">
                <a:spcBef>
                  <a:spcPts val="0"/>
                </a:spcBef>
                <a:spcAft>
                  <a:spcPts val="0"/>
                </a:spcAft>
                <a:buNone/>
              </a:pPr>
              <a:r>
                <a:rPr lang="en-US" sz="2200">
                  <a:solidFill>
                    <a:srgbClr val="010000"/>
                  </a:solidFill>
                  <a:latin typeface="Palatino"/>
                  <a:ea typeface="Palatino"/>
                  <a:cs typeface="Palatino"/>
                  <a:sym typeface="Palatino"/>
                </a:rPr>
                <a:t>m(t)</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5"/>
          <p:cNvSpPr txBox="1"/>
          <p:nvPr>
            <p:ph idx="12" type="sldNum"/>
          </p:nvPr>
        </p:nvSpPr>
        <p:spPr>
          <a:xfrm>
            <a:off x="7500962" y="6400800"/>
            <a:ext cx="6207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00" name="Google Shape;700;p55"/>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The “Basic” Biological Neuron</a:t>
            </a:r>
            <a:endParaRPr/>
          </a:p>
        </p:txBody>
      </p:sp>
      <p:sp>
        <p:nvSpPr>
          <p:cNvPr id="701" name="Google Shape;701;p55"/>
          <p:cNvSpPr txBox="1"/>
          <p:nvPr>
            <p:ph idx="1" type="body"/>
          </p:nvPr>
        </p:nvSpPr>
        <p:spPr>
          <a:xfrm>
            <a:off x="469900" y="4429125"/>
            <a:ext cx="8219400" cy="18816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1800"/>
              <a:buChar char="•"/>
            </a:pPr>
            <a:r>
              <a:rPr lang="en-US" sz="1800">
                <a:solidFill>
                  <a:srgbClr val="342EAA"/>
                </a:solidFill>
              </a:rPr>
              <a:t>The soma and dendrites act as the </a:t>
            </a:r>
            <a:r>
              <a:rPr lang="en-US" sz="1800"/>
              <a:t>input surface</a:t>
            </a:r>
            <a:r>
              <a:rPr lang="en-US" sz="1800">
                <a:solidFill>
                  <a:srgbClr val="342EAA"/>
                </a:solidFill>
              </a:rPr>
              <a:t>; the axon carries the </a:t>
            </a:r>
            <a:r>
              <a:rPr lang="en-US" sz="1800"/>
              <a:t>outputs</a:t>
            </a:r>
            <a:r>
              <a:rPr lang="en-US" sz="1800">
                <a:solidFill>
                  <a:srgbClr val="342EAA"/>
                </a:solidFill>
              </a:rPr>
              <a:t>.  </a:t>
            </a:r>
            <a:endParaRPr/>
          </a:p>
          <a:p>
            <a:pPr indent="-342900" lvl="0" marL="382588" rtl="0" algn="l">
              <a:spcBef>
                <a:spcPts val="500"/>
              </a:spcBef>
              <a:spcAft>
                <a:spcPts val="0"/>
              </a:spcAft>
              <a:buSzPts val="1800"/>
              <a:buChar char="•"/>
            </a:pPr>
            <a:r>
              <a:rPr lang="en-US" sz="1800">
                <a:solidFill>
                  <a:srgbClr val="342EAA"/>
                </a:solidFill>
              </a:rPr>
              <a:t>The tips of the branches of the axon form </a:t>
            </a:r>
            <a:r>
              <a:rPr lang="en-US" sz="1800"/>
              <a:t>synapses</a:t>
            </a:r>
            <a:r>
              <a:rPr lang="en-US" sz="1800">
                <a:solidFill>
                  <a:srgbClr val="342EAA"/>
                </a:solidFill>
              </a:rPr>
              <a:t> upon other neurons or upon effectors (though synapses may occur along the branches of an axon as well as the ends).  The arrows indicate the direction of "typical" information flow from inputs to outputs.</a:t>
            </a:r>
            <a:endParaRPr/>
          </a:p>
        </p:txBody>
      </p:sp>
      <p:pic>
        <p:nvPicPr>
          <p:cNvPr id="702" name="Google Shape;702;p55"/>
          <p:cNvPicPr preferRelativeResize="0"/>
          <p:nvPr/>
        </p:nvPicPr>
        <p:blipFill rotWithShape="1">
          <a:blip r:embed="rId3">
            <a:alphaModFix/>
          </a:blip>
          <a:srcRect b="0" l="0" r="0" t="0"/>
          <a:stretch/>
        </p:blipFill>
        <p:spPr>
          <a:xfrm>
            <a:off x="601663" y="866775"/>
            <a:ext cx="6092825" cy="3629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6"/>
          <p:cNvSpPr txBox="1"/>
          <p:nvPr>
            <p:ph idx="12" type="sldNum"/>
          </p:nvPr>
        </p:nvSpPr>
        <p:spPr>
          <a:xfrm>
            <a:off x="7500964" y="6400800"/>
            <a:ext cx="6771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08" name="Google Shape;708;p56"/>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Vision, AI and ANNs</a:t>
            </a:r>
            <a:endParaRPr/>
          </a:p>
        </p:txBody>
      </p:sp>
      <p:sp>
        <p:nvSpPr>
          <p:cNvPr id="709" name="Google Shape;709;p56"/>
          <p:cNvSpPr txBox="1"/>
          <p:nvPr>
            <p:ph idx="1" type="body"/>
          </p:nvPr>
        </p:nvSpPr>
        <p:spPr>
          <a:xfrm>
            <a:off x="457200" y="1295400"/>
            <a:ext cx="8153400" cy="48381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b="1" lang="en-US">
                <a:solidFill>
                  <a:srgbClr val="FFCC00"/>
                </a:solidFill>
                <a:latin typeface="Tahoma"/>
                <a:ea typeface="Tahoma"/>
                <a:cs typeface="Tahoma"/>
                <a:sym typeface="Tahoma"/>
              </a:rPr>
              <a:t>1940s: beginning of Artificial Neural Networks</a:t>
            </a:r>
            <a:endParaRPr b="1">
              <a:solidFill>
                <a:srgbClr val="FFCC00"/>
              </a:solidFill>
              <a:latin typeface="Tahoma"/>
              <a:ea typeface="Tahoma"/>
              <a:cs typeface="Tahoma"/>
              <a:sym typeface="Tahoma"/>
            </a:endParaRPr>
          </a:p>
          <a:p>
            <a:pPr indent="-215900" lvl="0" marL="382588" rtl="0" algn="l">
              <a:spcBef>
                <a:spcPts val="500"/>
              </a:spcBef>
              <a:spcAft>
                <a:spcPts val="0"/>
              </a:spcAft>
              <a:buSzPts val="2000"/>
              <a:buNone/>
            </a:pPr>
            <a:r>
              <a:t/>
            </a:r>
            <a:endParaRPr/>
          </a:p>
          <a:p>
            <a:pPr indent="-215900" lvl="0" marL="382588" rtl="0" algn="l">
              <a:spcBef>
                <a:spcPts val="500"/>
              </a:spcBef>
              <a:spcAft>
                <a:spcPts val="0"/>
              </a:spcAft>
              <a:buSzPts val="2000"/>
              <a:buFont typeface="Noto Sans Symbols"/>
              <a:buNone/>
            </a:pPr>
            <a:r>
              <a:t/>
            </a:r>
            <a:endParaRPr>
              <a:latin typeface="Noto Sans Symbols"/>
              <a:ea typeface="Noto Sans Symbols"/>
              <a:cs typeface="Noto Sans Symbols"/>
              <a:sym typeface="Noto Sans Symbols"/>
            </a:endParaRPr>
          </a:p>
          <a:p>
            <a:pPr indent="-342900" lvl="0" marL="382588" rtl="0" algn="l">
              <a:spcBef>
                <a:spcPts val="500"/>
              </a:spcBef>
              <a:spcAft>
                <a:spcPts val="0"/>
              </a:spcAft>
              <a:buSzPts val="2000"/>
              <a:buFont typeface="Tahoma"/>
              <a:buNone/>
            </a:pPr>
            <a:r>
              <a:rPr lang="en-US">
                <a:latin typeface="Noto Sans Symbols"/>
                <a:ea typeface="Noto Sans Symbols"/>
                <a:cs typeface="Noto Sans Symbols"/>
                <a:sym typeface="Noto Sans Symbols"/>
              </a:rPr>
              <a:t>						</a:t>
            </a:r>
            <a:r>
              <a:rPr lang="en-US"/>
              <a:t>    McCullogh &amp; Pitts, 1942</a:t>
            </a:r>
            <a:endParaRPr/>
          </a:p>
          <a:p>
            <a:pPr indent="-342900" lvl="0" marL="382588" rtl="0" algn="l">
              <a:spcBef>
                <a:spcPts val="500"/>
              </a:spcBef>
              <a:spcAft>
                <a:spcPts val="0"/>
              </a:spcAft>
              <a:buSzPts val="2000"/>
              <a:buFont typeface="Tahoma"/>
              <a:buNone/>
            </a:pPr>
            <a:r>
              <a:rPr lang="en-US">
                <a:latin typeface="Noto Sans Symbols"/>
                <a:ea typeface="Noto Sans Symbols"/>
                <a:cs typeface="Noto Sans Symbols"/>
                <a:sym typeface="Noto Sans Symbols"/>
              </a:rPr>
              <a:t>								Σ</a:t>
            </a:r>
            <a:r>
              <a:rPr baseline="-25000" lang="en-US"/>
              <a:t>i  </a:t>
            </a:r>
            <a:r>
              <a:rPr lang="en-US"/>
              <a:t>w</a:t>
            </a:r>
            <a:r>
              <a:rPr baseline="-25000" lang="en-US"/>
              <a:t>i</a:t>
            </a:r>
            <a:r>
              <a:rPr lang="en-US"/>
              <a:t>x</a:t>
            </a:r>
            <a:r>
              <a:rPr baseline="-25000" lang="en-US"/>
              <a:t>i </a:t>
            </a:r>
            <a:r>
              <a:rPr lang="en-US"/>
              <a:t> </a:t>
            </a:r>
            <a:r>
              <a:rPr lang="en-US">
                <a:latin typeface="Noto Sans Symbols"/>
                <a:ea typeface="Noto Sans Symbols"/>
                <a:cs typeface="Noto Sans Symbols"/>
                <a:sym typeface="Noto Sans Symbols"/>
              </a:rPr>
              <a:t>≥</a:t>
            </a:r>
            <a:r>
              <a:rPr lang="en-US"/>
              <a:t>  </a:t>
            </a:r>
            <a:r>
              <a:rPr lang="en-US">
                <a:latin typeface="Noto Sans Symbols"/>
                <a:ea typeface="Noto Sans Symbols"/>
                <a:cs typeface="Noto Sans Symbols"/>
                <a:sym typeface="Noto Sans Symbols"/>
              </a:rPr>
              <a:t>θ</a:t>
            </a:r>
            <a:endParaRPr>
              <a:latin typeface="Noto Sans Symbols"/>
              <a:ea typeface="Noto Sans Symbols"/>
              <a:cs typeface="Noto Sans Symbols"/>
              <a:sym typeface="Noto Sans Symbols"/>
            </a:endParaRPr>
          </a:p>
          <a:p>
            <a:pPr indent="-215900" lvl="0" marL="382588" rtl="0" algn="l">
              <a:spcBef>
                <a:spcPts val="500"/>
              </a:spcBef>
              <a:spcAft>
                <a:spcPts val="0"/>
              </a:spcAft>
              <a:buSzPts val="2000"/>
              <a:buNone/>
            </a:pPr>
            <a:r>
              <a:t/>
            </a:r>
            <a:endParaRPr/>
          </a:p>
          <a:p>
            <a:pPr indent="-342900" lvl="0" marL="382588" rtl="0" algn="l">
              <a:spcBef>
                <a:spcPts val="500"/>
              </a:spcBef>
              <a:spcAft>
                <a:spcPts val="0"/>
              </a:spcAft>
              <a:buSzPts val="2000"/>
              <a:buFont typeface="Tahoma"/>
              <a:buNone/>
            </a:pPr>
            <a:r>
              <a:rPr lang="en-US"/>
              <a:t>			Perceptron learning rule (Rosenblatt, 1962)</a:t>
            </a:r>
            <a:endParaRPr/>
          </a:p>
          <a:p>
            <a:pPr indent="-342900" lvl="0" marL="382588" rtl="0" algn="l">
              <a:spcBef>
                <a:spcPts val="500"/>
              </a:spcBef>
              <a:spcAft>
                <a:spcPts val="0"/>
              </a:spcAft>
              <a:buSzPts val="2000"/>
              <a:buFont typeface="Tahoma"/>
              <a:buNone/>
            </a:pPr>
            <a:r>
              <a:rPr lang="en-US"/>
              <a:t>			Backpropagation</a:t>
            </a:r>
            <a:endParaRPr/>
          </a:p>
          <a:p>
            <a:pPr indent="-342900" lvl="0" marL="382588" rtl="0" algn="l">
              <a:spcBef>
                <a:spcPts val="500"/>
              </a:spcBef>
              <a:spcAft>
                <a:spcPts val="0"/>
              </a:spcAft>
              <a:buSzPts val="2000"/>
              <a:buFont typeface="Tahoma"/>
              <a:buNone/>
            </a:pPr>
            <a:r>
              <a:rPr lang="en-US"/>
              <a:t>			Hopfield networks (1982)</a:t>
            </a:r>
            <a:endParaRPr/>
          </a:p>
          <a:p>
            <a:pPr indent="-342900" lvl="0" marL="382588" rtl="0" algn="l">
              <a:spcBef>
                <a:spcPts val="500"/>
              </a:spcBef>
              <a:spcAft>
                <a:spcPts val="0"/>
              </a:spcAft>
              <a:buSzPts val="2000"/>
              <a:buFont typeface="Tahoma"/>
              <a:buNone/>
            </a:pPr>
            <a:r>
              <a:rPr lang="en-US"/>
              <a:t>			Kohonen self-organizing maps</a:t>
            </a:r>
            <a:endParaRPr/>
          </a:p>
          <a:p>
            <a:pPr indent="-342900" lvl="0" marL="382588" rtl="0" algn="l">
              <a:spcBef>
                <a:spcPts val="500"/>
              </a:spcBef>
              <a:spcAft>
                <a:spcPts val="0"/>
              </a:spcAft>
              <a:buSzPts val="2000"/>
              <a:buFont typeface="Tahoma"/>
              <a:buNone/>
            </a:pPr>
            <a:r>
              <a:rPr lang="en-US"/>
              <a:t>			…</a:t>
            </a:r>
            <a:endParaRPr/>
          </a:p>
        </p:txBody>
      </p:sp>
      <p:pic>
        <p:nvPicPr>
          <p:cNvPr id="710" name="Google Shape;710;p56"/>
          <p:cNvPicPr preferRelativeResize="0"/>
          <p:nvPr/>
        </p:nvPicPr>
        <p:blipFill rotWithShape="1">
          <a:blip r:embed="rId3">
            <a:alphaModFix/>
          </a:blip>
          <a:srcRect b="0" l="0" r="0" t="0"/>
          <a:stretch/>
        </p:blipFill>
        <p:spPr>
          <a:xfrm>
            <a:off x="1155700" y="1784261"/>
            <a:ext cx="2935288" cy="1209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7"/>
          <p:cNvSpPr txBox="1"/>
          <p:nvPr>
            <p:ph idx="12" type="sldNum"/>
          </p:nvPr>
        </p:nvSpPr>
        <p:spPr>
          <a:xfrm>
            <a:off x="7500960" y="6400800"/>
            <a:ext cx="5724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16" name="Google Shape;716;p57"/>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Excitatory and Inhibitory Synapses</a:t>
            </a:r>
            <a:endParaRPr/>
          </a:p>
        </p:txBody>
      </p:sp>
      <p:sp>
        <p:nvSpPr>
          <p:cNvPr id="717" name="Google Shape;717;p57"/>
          <p:cNvSpPr txBox="1"/>
          <p:nvPr>
            <p:ph idx="1" type="body"/>
          </p:nvPr>
        </p:nvSpPr>
        <p:spPr>
          <a:xfrm>
            <a:off x="457200" y="1295400"/>
            <a:ext cx="8153400" cy="49308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We call a synapse </a:t>
            </a:r>
            <a:endParaRPr/>
          </a:p>
          <a:p>
            <a:pPr indent="-342900" lvl="0" marL="382588" rtl="0" algn="l">
              <a:spcBef>
                <a:spcPts val="1200"/>
              </a:spcBef>
              <a:spcAft>
                <a:spcPts val="0"/>
              </a:spcAft>
              <a:buSzPts val="2000"/>
              <a:buFont typeface="Tahoma"/>
              <a:buNone/>
            </a:pPr>
            <a:r>
              <a:rPr lang="en-US"/>
              <a:t>	</a:t>
            </a:r>
            <a:r>
              <a:rPr lang="en-US">
                <a:solidFill>
                  <a:srgbClr val="342EAA"/>
                </a:solidFill>
              </a:rPr>
              <a:t>excitatory</a:t>
            </a:r>
            <a:r>
              <a:rPr lang="en-US"/>
              <a:t>  if w</a:t>
            </a:r>
            <a:r>
              <a:rPr baseline="-25000" lang="en-US"/>
              <a:t>i</a:t>
            </a:r>
            <a:r>
              <a:rPr lang="en-US"/>
              <a:t> &gt; 0, and </a:t>
            </a:r>
            <a:endParaRPr/>
          </a:p>
          <a:p>
            <a:pPr indent="-342900" lvl="0" marL="382588" rtl="0" algn="l">
              <a:spcBef>
                <a:spcPts val="1200"/>
              </a:spcBef>
              <a:spcAft>
                <a:spcPts val="0"/>
              </a:spcAft>
              <a:buSzPts val="2000"/>
              <a:buFont typeface="Tahoma"/>
              <a:buNone/>
            </a:pPr>
            <a:r>
              <a:rPr lang="en-US"/>
              <a:t>	</a:t>
            </a:r>
            <a:r>
              <a:rPr lang="en-US">
                <a:solidFill>
                  <a:srgbClr val="342EAA"/>
                </a:solidFill>
              </a:rPr>
              <a:t>inhibitory</a:t>
            </a:r>
            <a:r>
              <a:rPr lang="en-US"/>
              <a:t>  if w</a:t>
            </a:r>
            <a:r>
              <a:rPr baseline="-25000" lang="en-US"/>
              <a:t>i</a:t>
            </a:r>
            <a:r>
              <a:rPr lang="en-US"/>
              <a:t> &lt; 0.   </a:t>
            </a:r>
            <a:endParaRPr/>
          </a:p>
          <a:p>
            <a:pPr indent="-342900" lvl="0" marL="382588" rtl="0" algn="l">
              <a:spcBef>
                <a:spcPts val="1200"/>
              </a:spcBef>
              <a:spcAft>
                <a:spcPts val="0"/>
              </a:spcAft>
              <a:buSzPts val="2000"/>
              <a:buChar char="•"/>
            </a:pPr>
            <a:r>
              <a:rPr lang="en-US"/>
              <a:t>We also associate a </a:t>
            </a:r>
            <a:r>
              <a:rPr lang="en-US">
                <a:solidFill>
                  <a:srgbClr val="342EAA"/>
                </a:solidFill>
              </a:rPr>
              <a:t>threshold</a:t>
            </a:r>
            <a:r>
              <a:rPr lang="en-US"/>
              <a:t>   </a:t>
            </a:r>
            <a:r>
              <a:rPr lang="en-US" sz="2700">
                <a:latin typeface="Noto Sans Symbols"/>
                <a:ea typeface="Noto Sans Symbols"/>
                <a:cs typeface="Noto Sans Symbols"/>
                <a:sym typeface="Noto Sans Symbols"/>
              </a:rPr>
              <a:t>θ</a:t>
            </a:r>
            <a:r>
              <a:rPr lang="en-US"/>
              <a:t> with each neuron</a:t>
            </a:r>
            <a:endParaRPr/>
          </a:p>
          <a:p>
            <a:pPr indent="-342900" lvl="0" marL="382588" rtl="0" algn="l">
              <a:spcBef>
                <a:spcPts val="500"/>
              </a:spcBef>
              <a:spcAft>
                <a:spcPts val="0"/>
              </a:spcAft>
              <a:buSzPts val="2000"/>
              <a:buFont typeface="Tahoma"/>
              <a:buNone/>
            </a:pPr>
            <a:r>
              <a:rPr lang="en-US"/>
              <a:t> </a:t>
            </a:r>
            <a:endParaRPr/>
          </a:p>
          <a:p>
            <a:pPr indent="-342900" lvl="0" marL="382588" rtl="0" algn="l">
              <a:spcBef>
                <a:spcPts val="1200"/>
              </a:spcBef>
              <a:spcAft>
                <a:spcPts val="0"/>
              </a:spcAft>
              <a:buSzPts val="2000"/>
              <a:buChar char="•"/>
            </a:pPr>
            <a:r>
              <a:rPr lang="en-US"/>
              <a:t>A neuron fires (i.e., has value 1 on its output line) at time t+1 if the weighted sum of inputs at t reaches or passes </a:t>
            </a:r>
            <a:r>
              <a:rPr lang="en-US">
                <a:latin typeface="Noto Sans Symbols"/>
                <a:ea typeface="Noto Sans Symbols"/>
                <a:cs typeface="Noto Sans Symbols"/>
                <a:sym typeface="Noto Sans Symbols"/>
              </a:rPr>
              <a:t>θ</a:t>
            </a:r>
            <a:r>
              <a:rPr lang="en-US"/>
              <a:t>:</a:t>
            </a:r>
            <a:endParaRPr/>
          </a:p>
          <a:p>
            <a:pPr indent="-215900" lvl="0" marL="382588" rtl="0" algn="l">
              <a:spcBef>
                <a:spcPts val="1200"/>
              </a:spcBef>
              <a:spcAft>
                <a:spcPts val="0"/>
              </a:spcAft>
              <a:buSzPts val="2000"/>
              <a:buNone/>
            </a:pPr>
            <a:r>
              <a:t/>
            </a:r>
            <a:endParaRPr/>
          </a:p>
          <a:p>
            <a:pPr indent="-342900" lvl="0" marL="382588" rtl="0" algn="ctr">
              <a:spcBef>
                <a:spcPts val="500"/>
              </a:spcBef>
              <a:spcAft>
                <a:spcPts val="0"/>
              </a:spcAft>
              <a:buSzPts val="2000"/>
              <a:buFont typeface="Tahoma"/>
              <a:buNone/>
            </a:pPr>
            <a:r>
              <a:rPr b="1" lang="en-US">
                <a:solidFill>
                  <a:srgbClr val="0066FF"/>
                </a:solidFill>
                <a:latin typeface="Tahoma"/>
                <a:ea typeface="Tahoma"/>
                <a:cs typeface="Tahoma"/>
                <a:sym typeface="Tahoma"/>
              </a:rPr>
              <a:t>y(t+1) = 1   if and only if   </a:t>
            </a:r>
            <a:r>
              <a:rPr lang="en-US" sz="2700">
                <a:solidFill>
                  <a:srgbClr val="0066FF"/>
                </a:solidFill>
                <a:latin typeface="Noto Sans Symbols"/>
                <a:ea typeface="Noto Sans Symbols"/>
                <a:cs typeface="Noto Sans Symbols"/>
                <a:sym typeface="Noto Sans Symbols"/>
              </a:rPr>
              <a:t>Σ</a:t>
            </a:r>
            <a:r>
              <a:rPr b="1" lang="en-US">
                <a:solidFill>
                  <a:srgbClr val="0066FF"/>
                </a:solidFill>
                <a:latin typeface="Tahoma"/>
                <a:ea typeface="Tahoma"/>
                <a:cs typeface="Tahoma"/>
                <a:sym typeface="Tahoma"/>
              </a:rPr>
              <a:t> w</a:t>
            </a:r>
            <a:r>
              <a:rPr b="1" baseline="-25000" lang="en-US">
                <a:solidFill>
                  <a:srgbClr val="0066FF"/>
                </a:solidFill>
                <a:latin typeface="Tahoma"/>
                <a:ea typeface="Tahoma"/>
                <a:cs typeface="Tahoma"/>
                <a:sym typeface="Tahoma"/>
              </a:rPr>
              <a:t>i</a:t>
            </a:r>
            <a:r>
              <a:rPr b="1" lang="en-US">
                <a:solidFill>
                  <a:srgbClr val="0066FF"/>
                </a:solidFill>
                <a:latin typeface="Tahoma"/>
                <a:ea typeface="Tahoma"/>
                <a:cs typeface="Tahoma"/>
                <a:sym typeface="Tahoma"/>
              </a:rPr>
              <a:t>x</a:t>
            </a:r>
            <a:r>
              <a:rPr b="1" baseline="-25000" lang="en-US">
                <a:solidFill>
                  <a:srgbClr val="0066FF"/>
                </a:solidFill>
                <a:latin typeface="Tahoma"/>
                <a:ea typeface="Tahoma"/>
                <a:cs typeface="Tahoma"/>
                <a:sym typeface="Tahoma"/>
              </a:rPr>
              <a:t>i</a:t>
            </a:r>
            <a:r>
              <a:rPr b="1" lang="en-US">
                <a:solidFill>
                  <a:srgbClr val="0066FF"/>
                </a:solidFill>
                <a:latin typeface="Tahoma"/>
                <a:ea typeface="Tahoma"/>
                <a:cs typeface="Tahoma"/>
                <a:sym typeface="Tahoma"/>
              </a:rPr>
              <a:t>(t) </a:t>
            </a:r>
            <a:r>
              <a:rPr lang="en-US">
                <a:solidFill>
                  <a:srgbClr val="0066FF"/>
                </a:solidFill>
                <a:latin typeface="Noto Sans Symbols"/>
                <a:ea typeface="Noto Sans Symbols"/>
                <a:cs typeface="Noto Sans Symbols"/>
                <a:sym typeface="Noto Sans Symbols"/>
              </a:rPr>
              <a:t>≥</a:t>
            </a:r>
            <a:r>
              <a:rPr b="1" lang="en-US">
                <a:solidFill>
                  <a:srgbClr val="0066FF"/>
                </a:solidFill>
                <a:latin typeface="Tahoma"/>
                <a:ea typeface="Tahoma"/>
                <a:cs typeface="Tahoma"/>
                <a:sym typeface="Tahoma"/>
              </a:rPr>
              <a:t> </a:t>
            </a:r>
            <a:r>
              <a:rPr lang="en-US" sz="2700">
                <a:solidFill>
                  <a:srgbClr val="0066FF"/>
                </a:solidFill>
                <a:latin typeface="Noto Sans Symbols"/>
                <a:ea typeface="Noto Sans Symbols"/>
                <a:cs typeface="Noto Sans Symbols"/>
                <a:sym typeface="Noto Sans Symbols"/>
              </a:rPr>
              <a:t>θ</a:t>
            </a:r>
            <a:endParaRPr sz="2700">
              <a:solidFill>
                <a:srgbClr val="0066FF"/>
              </a:solidFill>
              <a:latin typeface="Noto Sans Symbols"/>
              <a:ea typeface="Noto Sans Symbols"/>
              <a:cs typeface="Noto Sans Symbols"/>
              <a:sym typeface="Noto Sans Symbol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8"/>
          <p:cNvSpPr txBox="1"/>
          <p:nvPr>
            <p:ph idx="12" type="sldNum"/>
          </p:nvPr>
        </p:nvSpPr>
        <p:spPr>
          <a:xfrm>
            <a:off x="7500963" y="6400800"/>
            <a:ext cx="6450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23" name="Google Shape;723;p58"/>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t>Increasing the Realism of Neuron Models</a:t>
            </a:r>
            <a:endParaRPr/>
          </a:p>
        </p:txBody>
      </p:sp>
      <p:sp>
        <p:nvSpPr>
          <p:cNvPr id="724" name="Google Shape;724;p58"/>
          <p:cNvSpPr txBox="1"/>
          <p:nvPr>
            <p:ph idx="1" type="body"/>
          </p:nvPr>
        </p:nvSpPr>
        <p:spPr>
          <a:xfrm>
            <a:off x="457200" y="1295400"/>
            <a:ext cx="8401200" cy="47430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The McCulloch-Pitts neuron of 1943 is important</a:t>
            </a:r>
            <a:endParaRPr/>
          </a:p>
          <a:p>
            <a:pPr indent="-342900" lvl="0" marL="382588" rtl="0" algn="l">
              <a:spcBef>
                <a:spcPts val="1200"/>
              </a:spcBef>
              <a:spcAft>
                <a:spcPts val="0"/>
              </a:spcAft>
              <a:buSzPts val="2000"/>
              <a:buFont typeface="Tahoma"/>
              <a:buNone/>
            </a:pPr>
            <a:r>
              <a:rPr lang="en-US"/>
              <a:t>as a basis for </a:t>
            </a:r>
            <a:endParaRPr/>
          </a:p>
          <a:p>
            <a:pPr indent="-342900" lvl="0" marL="382588" rtl="0" algn="l">
              <a:spcBef>
                <a:spcPts val="1200"/>
              </a:spcBef>
              <a:spcAft>
                <a:spcPts val="0"/>
              </a:spcAft>
              <a:buSzPts val="2000"/>
              <a:buChar char="•"/>
            </a:pPr>
            <a:r>
              <a:rPr lang="en-US"/>
              <a:t>	logical analysis of the neurally computable, and</a:t>
            </a:r>
            <a:endParaRPr/>
          </a:p>
          <a:p>
            <a:pPr indent="-342900" lvl="0" marL="382588" rtl="0" algn="l">
              <a:spcBef>
                <a:spcPts val="1200"/>
              </a:spcBef>
              <a:spcAft>
                <a:spcPts val="0"/>
              </a:spcAft>
              <a:buSzPts val="2000"/>
              <a:buChar char="•"/>
            </a:pPr>
            <a:r>
              <a:rPr lang="en-US"/>
              <a:t>	current design of some neural devices (especially when 	augmented by </a:t>
            </a:r>
            <a:r>
              <a:rPr b="1" lang="en-US">
                <a:latin typeface="Tahoma"/>
                <a:ea typeface="Tahoma"/>
                <a:cs typeface="Tahoma"/>
                <a:sym typeface="Tahoma"/>
              </a:rPr>
              <a:t>learning rules</a:t>
            </a:r>
            <a:r>
              <a:rPr lang="en-US"/>
              <a:t> to adjust synaptic weights).   </a:t>
            </a:r>
            <a:endParaRPr/>
          </a:p>
          <a:p>
            <a:pPr indent="-215900" lvl="0" marL="382588" rtl="0" algn="l">
              <a:spcBef>
                <a:spcPts val="1200"/>
              </a:spcBef>
              <a:spcAft>
                <a:spcPts val="0"/>
              </a:spcAft>
              <a:buSzPts val="2000"/>
              <a:buNone/>
            </a:pPr>
            <a:r>
              <a:t/>
            </a:r>
            <a:endParaRPr/>
          </a:p>
          <a:p>
            <a:pPr indent="-342900" lvl="0" marL="382588" rtl="0" algn="l">
              <a:spcBef>
                <a:spcPts val="1200"/>
              </a:spcBef>
              <a:spcAft>
                <a:spcPts val="0"/>
              </a:spcAft>
              <a:buSzPts val="2000"/>
              <a:buChar char="•"/>
            </a:pPr>
            <a:r>
              <a:rPr lang="en-US"/>
              <a:t>However, it is no longer considered a useful model for making contact with neurophysiological data concerning real neurons.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9"/>
          <p:cNvSpPr txBox="1"/>
          <p:nvPr>
            <p:ph idx="12" type="sldNum"/>
          </p:nvPr>
        </p:nvSpPr>
        <p:spPr>
          <a:xfrm>
            <a:off x="7500965" y="6400800"/>
            <a:ext cx="7014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30" name="Google Shape;730;p59"/>
          <p:cNvSpPr/>
          <p:nvPr/>
        </p:nvSpPr>
        <p:spPr>
          <a:xfrm>
            <a:off x="3124200" y="6381750"/>
            <a:ext cx="2908300" cy="304800"/>
          </a:xfrm>
          <a:prstGeom prst="rect">
            <a:avLst/>
          </a:prstGeom>
          <a:noFill/>
          <a:ln>
            <a:noFill/>
          </a:ln>
        </p:spPr>
        <p:txBody>
          <a:bodyPr anchorCtr="0" anchor="b" bIns="0" lIns="0" spcFirstLastPara="1" rIns="40625" wrap="square" tIns="0">
            <a:noAutofit/>
          </a:bodyPr>
          <a:lstStyle/>
          <a:p>
            <a:pPr indent="0" lvl="0" marL="39688" marR="0" rtl="0" algn="ctr">
              <a:spcBef>
                <a:spcPts val="0"/>
              </a:spcBef>
              <a:spcAft>
                <a:spcPts val="0"/>
              </a:spcAft>
              <a:buNone/>
            </a:pPr>
            <a:r>
              <a:rPr lang="en-US" sz="1400">
                <a:solidFill>
                  <a:srgbClr val="5E574E"/>
                </a:solidFill>
                <a:latin typeface="Arial"/>
                <a:ea typeface="Arial"/>
                <a:cs typeface="Arial"/>
                <a:sym typeface="Arial"/>
              </a:rPr>
              <a:t>CS 561,  Session 20</a:t>
            </a:r>
            <a:endParaRPr/>
          </a:p>
        </p:txBody>
      </p:sp>
      <p:sp>
        <p:nvSpPr>
          <p:cNvPr id="731" name="Google Shape;731;p59"/>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t>Deep Neural Networks</a:t>
            </a:r>
            <a:endParaRPr/>
          </a:p>
        </p:txBody>
      </p:sp>
      <p:sp>
        <p:nvSpPr>
          <p:cNvPr id="732" name="Google Shape;732;p59"/>
          <p:cNvSpPr txBox="1"/>
          <p:nvPr>
            <p:ph idx="1" type="body"/>
          </p:nvPr>
        </p:nvSpPr>
        <p:spPr>
          <a:xfrm>
            <a:off x="457200" y="1295400"/>
            <a:ext cx="8153400" cy="49608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ImageNet visual recognition</a:t>
            </a:r>
            <a:endParaRPr/>
          </a:p>
          <a:p>
            <a:pPr indent="0" lvl="0" marL="39688" rtl="0" algn="l">
              <a:spcBef>
                <a:spcPts val="0"/>
              </a:spcBef>
              <a:spcAft>
                <a:spcPts val="0"/>
              </a:spcAft>
              <a:buSzPts val="2000"/>
              <a:buNone/>
            </a:pPr>
            <a:r>
              <a:rPr lang="en-US"/>
              <a:t>challenge: recognize objects,</a:t>
            </a:r>
            <a:endParaRPr/>
          </a:p>
          <a:p>
            <a:pPr indent="0" lvl="0" marL="39688" rtl="0" algn="l">
              <a:spcBef>
                <a:spcPts val="0"/>
              </a:spcBef>
              <a:spcAft>
                <a:spcPts val="0"/>
              </a:spcAft>
              <a:buSzPts val="2000"/>
              <a:buNone/>
            </a:pPr>
            <a:r>
              <a:rPr lang="en-US"/>
              <a:t>animals, people, etc (200 categories)</a:t>
            </a:r>
            <a:endParaRPr/>
          </a:p>
          <a:p>
            <a:pPr indent="0" lvl="0" marL="39688" rtl="0" algn="l">
              <a:spcBef>
                <a:spcPts val="0"/>
              </a:spcBef>
              <a:spcAft>
                <a:spcPts val="0"/>
              </a:spcAft>
              <a:buSzPts val="2000"/>
              <a:buNone/>
            </a:pPr>
            <a:r>
              <a:rPr lang="en-US"/>
              <a:t>in photographs.</a:t>
            </a:r>
            <a:endParaRPr/>
          </a:p>
        </p:txBody>
      </p:sp>
      <p:pic>
        <p:nvPicPr>
          <p:cNvPr id="733" name="Google Shape;733;p59"/>
          <p:cNvPicPr preferRelativeResize="0"/>
          <p:nvPr/>
        </p:nvPicPr>
        <p:blipFill rotWithShape="1">
          <a:blip r:embed="rId3">
            <a:alphaModFix/>
          </a:blip>
          <a:srcRect b="0" l="0" r="0" t="0"/>
          <a:stretch/>
        </p:blipFill>
        <p:spPr>
          <a:xfrm>
            <a:off x="0" y="2895600"/>
            <a:ext cx="7036037" cy="3962400"/>
          </a:xfrm>
          <a:prstGeom prst="rect">
            <a:avLst/>
          </a:prstGeom>
          <a:noFill/>
          <a:ln>
            <a:noFill/>
          </a:ln>
        </p:spPr>
      </p:pic>
      <p:pic>
        <p:nvPicPr>
          <p:cNvPr id="734" name="Google Shape;734;p59"/>
          <p:cNvPicPr preferRelativeResize="0"/>
          <p:nvPr/>
        </p:nvPicPr>
        <p:blipFill rotWithShape="1">
          <a:blip r:embed="rId4">
            <a:alphaModFix/>
          </a:blip>
          <a:srcRect b="0" l="0" r="0" t="0"/>
          <a:stretch/>
        </p:blipFill>
        <p:spPr>
          <a:xfrm>
            <a:off x="5257800" y="-6178"/>
            <a:ext cx="3872170" cy="28057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ph idx="12" type="sldNum"/>
          </p:nvPr>
        </p:nvSpPr>
        <p:spPr>
          <a:xfrm>
            <a:off x="7500938" y="6400800"/>
            <a:ext cx="312737"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61" name="Google Shape;161;p6"/>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t>From Logical Neurons to Finite Automata</a:t>
            </a:r>
            <a:endParaRPr/>
          </a:p>
        </p:txBody>
      </p:sp>
      <p:grpSp>
        <p:nvGrpSpPr>
          <p:cNvPr id="162" name="Google Shape;162;p6"/>
          <p:cNvGrpSpPr/>
          <p:nvPr/>
        </p:nvGrpSpPr>
        <p:grpSpPr>
          <a:xfrm>
            <a:off x="1040876" y="1509713"/>
            <a:ext cx="6762011" cy="4295775"/>
            <a:chOff x="-193" y="0"/>
            <a:chExt cx="4727" cy="3426"/>
          </a:xfrm>
        </p:grpSpPr>
        <p:sp>
          <p:nvSpPr>
            <p:cNvPr id="163" name="Google Shape;163;p6"/>
            <p:cNvSpPr/>
            <p:nvPr/>
          </p:nvSpPr>
          <p:spPr>
            <a:xfrm>
              <a:off x="538" y="176"/>
              <a:ext cx="375" cy="439"/>
            </a:xfrm>
            <a:prstGeom prst="ellipse">
              <a:avLst/>
            </a:prstGeom>
            <a:noFill/>
            <a:ln cap="flat" cmpd="sng" w="25400">
              <a:solidFill>
                <a:srgbClr val="DD080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164" name="Google Shape;164;p6"/>
            <p:cNvSpPr/>
            <p:nvPr/>
          </p:nvSpPr>
          <p:spPr>
            <a:xfrm>
              <a:off x="482" y="119"/>
              <a:ext cx="130" cy="128"/>
            </a:xfrm>
            <a:custGeom>
              <a:rect b="b" l="l" r="r" t="t"/>
              <a:pathLst>
                <a:path extrusionOk="0" h="21600" w="21600">
                  <a:moveTo>
                    <a:pt x="0" y="18918"/>
                  </a:moveTo>
                  <a:cubicBezTo>
                    <a:pt x="622" y="11349"/>
                    <a:pt x="3843" y="4467"/>
                    <a:pt x="8853" y="0"/>
                  </a:cubicBezTo>
                  <a:lnTo>
                    <a:pt x="21600" y="21600"/>
                  </a:lnTo>
                  <a:close/>
                  <a:moveTo>
                    <a:pt x="0" y="18918"/>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65" name="Google Shape;165;p6"/>
            <p:cNvCxnSpPr/>
            <p:nvPr/>
          </p:nvCxnSpPr>
          <p:spPr>
            <a:xfrm>
              <a:off x="107" y="61"/>
              <a:ext cx="456" cy="146"/>
            </a:xfrm>
            <a:prstGeom prst="straightConnector1">
              <a:avLst/>
            </a:prstGeom>
            <a:noFill/>
            <a:ln cap="flat" cmpd="sng" w="25400">
              <a:solidFill>
                <a:srgbClr val="DD0806"/>
              </a:solidFill>
              <a:prstDash val="solid"/>
              <a:round/>
              <a:headEnd len="sm" w="sm" type="none"/>
              <a:tailEnd len="sm" w="sm" type="none"/>
            </a:ln>
          </p:spPr>
        </p:cxnSp>
        <p:sp>
          <p:nvSpPr>
            <p:cNvPr id="166" name="Google Shape;166;p6"/>
            <p:cNvSpPr/>
            <p:nvPr/>
          </p:nvSpPr>
          <p:spPr>
            <a:xfrm>
              <a:off x="451" y="525"/>
              <a:ext cx="128" cy="138"/>
            </a:xfrm>
            <a:custGeom>
              <a:rect b="b" l="l" r="r" t="t"/>
              <a:pathLst>
                <a:path extrusionOk="0" h="21600" w="21600">
                  <a:moveTo>
                    <a:pt x="10875" y="21600"/>
                  </a:moveTo>
                  <a:cubicBezTo>
                    <a:pt x="5345" y="18185"/>
                    <a:pt x="1388" y="12298"/>
                    <a:pt x="0" y="5420"/>
                  </a:cubicBezTo>
                  <a:lnTo>
                    <a:pt x="21600" y="0"/>
                  </a:lnTo>
                  <a:close/>
                  <a:moveTo>
                    <a:pt x="10875"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67" name="Google Shape;167;p6"/>
            <p:cNvCxnSpPr/>
            <p:nvPr/>
          </p:nvCxnSpPr>
          <p:spPr>
            <a:xfrm flipH="1" rot="10800000">
              <a:off x="107" y="564"/>
              <a:ext cx="423" cy="165"/>
            </a:xfrm>
            <a:prstGeom prst="straightConnector1">
              <a:avLst/>
            </a:prstGeom>
            <a:noFill/>
            <a:ln cap="flat" cmpd="sng" w="25400">
              <a:solidFill>
                <a:srgbClr val="DD0806"/>
              </a:solidFill>
              <a:prstDash val="solid"/>
              <a:round/>
              <a:headEnd len="sm" w="sm" type="none"/>
              <a:tailEnd len="sm" w="sm" type="none"/>
            </a:ln>
          </p:spPr>
        </p:cxnSp>
        <p:sp>
          <p:nvSpPr>
            <p:cNvPr id="168" name="Google Shape;168;p6"/>
            <p:cNvSpPr/>
            <p:nvPr/>
          </p:nvSpPr>
          <p:spPr>
            <a:xfrm>
              <a:off x="1207" y="321"/>
              <a:ext cx="131" cy="129"/>
            </a:xfrm>
            <a:custGeom>
              <a:rect b="b" l="l" r="r" t="t"/>
              <a:pathLst>
                <a:path extrusionOk="0" h="21600" w="21007">
                  <a:moveTo>
                    <a:pt x="1771" y="21600"/>
                  </a:moveTo>
                  <a:cubicBezTo>
                    <a:pt x="-593" y="14716"/>
                    <a:pt x="-590" y="6881"/>
                    <a:pt x="1778" y="0"/>
                  </a:cubicBezTo>
                  <a:lnTo>
                    <a:pt x="21007" y="10811"/>
                  </a:lnTo>
                  <a:close/>
                  <a:moveTo>
                    <a:pt x="1771"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69" name="Google Shape;169;p6"/>
            <p:cNvCxnSpPr/>
            <p:nvPr/>
          </p:nvCxnSpPr>
          <p:spPr>
            <a:xfrm>
              <a:off x="913" y="386"/>
              <a:ext cx="359" cy="1"/>
            </a:xfrm>
            <a:prstGeom prst="straightConnector1">
              <a:avLst/>
            </a:prstGeom>
            <a:noFill/>
            <a:ln cap="flat" cmpd="sng" w="25400">
              <a:solidFill>
                <a:srgbClr val="DD0806"/>
              </a:solidFill>
              <a:prstDash val="solid"/>
              <a:round/>
              <a:headEnd len="sm" w="sm" type="none"/>
              <a:tailEnd len="sm" w="sm" type="none"/>
            </a:ln>
          </p:spPr>
        </p:cxnSp>
        <p:sp>
          <p:nvSpPr>
            <p:cNvPr id="170" name="Google Shape;170;p6"/>
            <p:cNvSpPr/>
            <p:nvPr/>
          </p:nvSpPr>
          <p:spPr>
            <a:xfrm>
              <a:off x="-119" y="307"/>
              <a:ext cx="6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AND</a:t>
              </a:r>
              <a:endParaRPr/>
            </a:p>
          </p:txBody>
        </p:sp>
        <p:sp>
          <p:nvSpPr>
            <p:cNvPr id="171" name="Google Shape;171;p6"/>
            <p:cNvSpPr/>
            <p:nvPr/>
          </p:nvSpPr>
          <p:spPr>
            <a:xfrm>
              <a:off x="579" y="0"/>
              <a:ext cx="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a:t>
              </a:r>
              <a:endParaRPr/>
            </a:p>
          </p:txBody>
        </p:sp>
        <p:sp>
          <p:nvSpPr>
            <p:cNvPr id="172" name="Google Shape;172;p6"/>
            <p:cNvSpPr/>
            <p:nvPr/>
          </p:nvSpPr>
          <p:spPr>
            <a:xfrm>
              <a:off x="533" y="497"/>
              <a:ext cx="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a:t>
              </a:r>
              <a:endParaRPr/>
            </a:p>
          </p:txBody>
        </p:sp>
        <p:sp>
          <p:nvSpPr>
            <p:cNvPr id="173" name="Google Shape;173;p6"/>
            <p:cNvSpPr/>
            <p:nvPr/>
          </p:nvSpPr>
          <p:spPr>
            <a:xfrm>
              <a:off x="628" y="267"/>
              <a:ext cx="3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1.5</a:t>
              </a:r>
              <a:endParaRPr/>
            </a:p>
          </p:txBody>
        </p:sp>
        <p:sp>
          <p:nvSpPr>
            <p:cNvPr id="174" name="Google Shape;174;p6"/>
            <p:cNvSpPr/>
            <p:nvPr/>
          </p:nvSpPr>
          <p:spPr>
            <a:xfrm>
              <a:off x="530" y="2374"/>
              <a:ext cx="375" cy="440"/>
            </a:xfrm>
            <a:prstGeom prst="ellipse">
              <a:avLst/>
            </a:prstGeom>
            <a:noFill/>
            <a:ln cap="flat" cmpd="sng" w="25400">
              <a:solidFill>
                <a:srgbClr val="DD080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175" name="Google Shape;175;p6"/>
            <p:cNvSpPr/>
            <p:nvPr/>
          </p:nvSpPr>
          <p:spPr>
            <a:xfrm>
              <a:off x="400" y="2520"/>
              <a:ext cx="131" cy="128"/>
            </a:xfrm>
            <a:custGeom>
              <a:rect b="b" l="l" r="r" t="t"/>
              <a:pathLst>
                <a:path extrusionOk="0" h="21600" w="21007">
                  <a:moveTo>
                    <a:pt x="1763" y="21600"/>
                  </a:moveTo>
                  <a:cubicBezTo>
                    <a:pt x="-593" y="14714"/>
                    <a:pt x="-587" y="6880"/>
                    <a:pt x="1779" y="0"/>
                  </a:cubicBezTo>
                  <a:lnTo>
                    <a:pt x="21007" y="10823"/>
                  </a:lnTo>
                  <a:close/>
                  <a:moveTo>
                    <a:pt x="1763"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76" name="Google Shape;176;p6"/>
            <p:cNvCxnSpPr/>
            <p:nvPr/>
          </p:nvCxnSpPr>
          <p:spPr>
            <a:xfrm>
              <a:off x="41" y="2584"/>
              <a:ext cx="424" cy="1"/>
            </a:xfrm>
            <a:prstGeom prst="straightConnector1">
              <a:avLst/>
            </a:prstGeom>
            <a:noFill/>
            <a:ln cap="flat" cmpd="sng" w="25400">
              <a:solidFill>
                <a:srgbClr val="DD0806"/>
              </a:solidFill>
              <a:prstDash val="solid"/>
              <a:round/>
              <a:headEnd len="sm" w="sm" type="none"/>
              <a:tailEnd len="sm" w="sm" type="none"/>
            </a:ln>
          </p:spPr>
        </p:cxnSp>
        <p:sp>
          <p:nvSpPr>
            <p:cNvPr id="177" name="Google Shape;177;p6"/>
            <p:cNvSpPr/>
            <p:nvPr/>
          </p:nvSpPr>
          <p:spPr>
            <a:xfrm>
              <a:off x="1199" y="2520"/>
              <a:ext cx="130" cy="128"/>
            </a:xfrm>
            <a:custGeom>
              <a:rect b="b" l="l" r="r" t="t"/>
              <a:pathLst>
                <a:path extrusionOk="0" h="21600" w="21009">
                  <a:moveTo>
                    <a:pt x="1755" y="21600"/>
                  </a:moveTo>
                  <a:cubicBezTo>
                    <a:pt x="-591" y="14713"/>
                    <a:pt x="-585" y="6882"/>
                    <a:pt x="1771" y="0"/>
                  </a:cubicBezTo>
                  <a:lnTo>
                    <a:pt x="21009" y="10823"/>
                  </a:lnTo>
                  <a:close/>
                  <a:moveTo>
                    <a:pt x="1755"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78" name="Google Shape;178;p6"/>
            <p:cNvCxnSpPr/>
            <p:nvPr/>
          </p:nvCxnSpPr>
          <p:spPr>
            <a:xfrm>
              <a:off x="905" y="2584"/>
              <a:ext cx="359" cy="1"/>
            </a:xfrm>
            <a:prstGeom prst="straightConnector1">
              <a:avLst/>
            </a:prstGeom>
            <a:noFill/>
            <a:ln cap="flat" cmpd="sng" w="25400">
              <a:solidFill>
                <a:srgbClr val="DD0806"/>
              </a:solidFill>
              <a:prstDash val="solid"/>
              <a:round/>
              <a:headEnd len="sm" w="sm" type="none"/>
              <a:tailEnd len="sm" w="sm" type="none"/>
            </a:ln>
          </p:spPr>
        </p:cxnSp>
        <p:sp>
          <p:nvSpPr>
            <p:cNvPr id="179" name="Google Shape;179;p6"/>
            <p:cNvSpPr/>
            <p:nvPr/>
          </p:nvSpPr>
          <p:spPr>
            <a:xfrm>
              <a:off x="-31" y="2188"/>
              <a:ext cx="6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NOT</a:t>
              </a:r>
              <a:endParaRPr/>
            </a:p>
          </p:txBody>
        </p:sp>
        <p:sp>
          <p:nvSpPr>
            <p:cNvPr id="180" name="Google Shape;180;p6"/>
            <p:cNvSpPr/>
            <p:nvPr/>
          </p:nvSpPr>
          <p:spPr>
            <a:xfrm>
              <a:off x="142" y="2615"/>
              <a:ext cx="3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a:t>
              </a:r>
              <a:endParaRPr/>
            </a:p>
          </p:txBody>
        </p:sp>
        <p:sp>
          <p:nvSpPr>
            <p:cNvPr id="181" name="Google Shape;181;p6"/>
            <p:cNvSpPr/>
            <p:nvPr/>
          </p:nvSpPr>
          <p:spPr>
            <a:xfrm>
              <a:off x="693" y="2466"/>
              <a:ext cx="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0</a:t>
              </a:r>
              <a:endParaRPr/>
            </a:p>
          </p:txBody>
        </p:sp>
        <p:sp>
          <p:nvSpPr>
            <p:cNvPr id="182" name="Google Shape;182;p6"/>
            <p:cNvSpPr/>
            <p:nvPr/>
          </p:nvSpPr>
          <p:spPr>
            <a:xfrm>
              <a:off x="538" y="1265"/>
              <a:ext cx="375" cy="440"/>
            </a:xfrm>
            <a:prstGeom prst="ellipse">
              <a:avLst/>
            </a:prstGeom>
            <a:noFill/>
            <a:ln cap="flat" cmpd="sng" w="25400">
              <a:solidFill>
                <a:srgbClr val="DD080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183" name="Google Shape;183;p6"/>
            <p:cNvSpPr/>
            <p:nvPr/>
          </p:nvSpPr>
          <p:spPr>
            <a:xfrm>
              <a:off x="481" y="1208"/>
              <a:ext cx="131" cy="129"/>
            </a:xfrm>
            <a:custGeom>
              <a:rect b="b" l="l" r="r" t="t"/>
              <a:pathLst>
                <a:path extrusionOk="0" h="21600" w="21600">
                  <a:moveTo>
                    <a:pt x="0" y="18893"/>
                  </a:moveTo>
                  <a:cubicBezTo>
                    <a:pt x="628" y="11332"/>
                    <a:pt x="3852" y="4459"/>
                    <a:pt x="8862" y="0"/>
                  </a:cubicBezTo>
                  <a:lnTo>
                    <a:pt x="21600" y="21600"/>
                  </a:lnTo>
                  <a:close/>
                  <a:moveTo>
                    <a:pt x="0" y="18893"/>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84" name="Google Shape;184;p6"/>
            <p:cNvCxnSpPr/>
            <p:nvPr/>
          </p:nvCxnSpPr>
          <p:spPr>
            <a:xfrm>
              <a:off x="53" y="1155"/>
              <a:ext cx="510" cy="142"/>
            </a:xfrm>
            <a:prstGeom prst="straightConnector1">
              <a:avLst/>
            </a:prstGeom>
            <a:noFill/>
            <a:ln cap="flat" cmpd="sng" w="25400">
              <a:solidFill>
                <a:srgbClr val="DD0806"/>
              </a:solidFill>
              <a:prstDash val="solid"/>
              <a:round/>
              <a:headEnd len="sm" w="sm" type="none"/>
              <a:tailEnd len="sm" w="sm" type="none"/>
            </a:ln>
          </p:spPr>
        </p:cxnSp>
        <p:sp>
          <p:nvSpPr>
            <p:cNvPr id="185" name="Google Shape;185;p6"/>
            <p:cNvSpPr/>
            <p:nvPr/>
          </p:nvSpPr>
          <p:spPr>
            <a:xfrm>
              <a:off x="451" y="1614"/>
              <a:ext cx="128" cy="138"/>
            </a:xfrm>
            <a:custGeom>
              <a:rect b="b" l="l" r="r" t="t"/>
              <a:pathLst>
                <a:path extrusionOk="0" h="21600" w="21600">
                  <a:moveTo>
                    <a:pt x="10873" y="21600"/>
                  </a:moveTo>
                  <a:cubicBezTo>
                    <a:pt x="5348" y="18189"/>
                    <a:pt x="1392" y="12311"/>
                    <a:pt x="0" y="5443"/>
                  </a:cubicBezTo>
                  <a:lnTo>
                    <a:pt x="21600" y="0"/>
                  </a:lnTo>
                  <a:close/>
                  <a:moveTo>
                    <a:pt x="10873"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86" name="Google Shape;186;p6"/>
            <p:cNvCxnSpPr/>
            <p:nvPr/>
          </p:nvCxnSpPr>
          <p:spPr>
            <a:xfrm flipH="1" rot="10800000">
              <a:off x="53" y="1653"/>
              <a:ext cx="477" cy="231"/>
            </a:xfrm>
            <a:prstGeom prst="straightConnector1">
              <a:avLst/>
            </a:prstGeom>
            <a:noFill/>
            <a:ln cap="flat" cmpd="sng" w="25400">
              <a:solidFill>
                <a:srgbClr val="DD0806"/>
              </a:solidFill>
              <a:prstDash val="solid"/>
              <a:round/>
              <a:headEnd len="sm" w="sm" type="none"/>
              <a:tailEnd len="sm" w="sm" type="none"/>
            </a:ln>
          </p:spPr>
        </p:cxnSp>
        <p:sp>
          <p:nvSpPr>
            <p:cNvPr id="187" name="Google Shape;187;p6"/>
            <p:cNvSpPr/>
            <p:nvPr/>
          </p:nvSpPr>
          <p:spPr>
            <a:xfrm>
              <a:off x="1207" y="1410"/>
              <a:ext cx="131" cy="128"/>
            </a:xfrm>
            <a:custGeom>
              <a:rect b="b" l="l" r="r" t="t"/>
              <a:pathLst>
                <a:path extrusionOk="0" h="21600" w="21006">
                  <a:moveTo>
                    <a:pt x="1780" y="21600"/>
                  </a:moveTo>
                  <a:cubicBezTo>
                    <a:pt x="-594" y="14719"/>
                    <a:pt x="-594" y="6881"/>
                    <a:pt x="1780" y="0"/>
                  </a:cubicBezTo>
                  <a:lnTo>
                    <a:pt x="21006" y="10800"/>
                  </a:lnTo>
                  <a:close/>
                  <a:moveTo>
                    <a:pt x="1780" y="21600"/>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88" name="Google Shape;188;p6"/>
            <p:cNvCxnSpPr/>
            <p:nvPr/>
          </p:nvCxnSpPr>
          <p:spPr>
            <a:xfrm>
              <a:off x="913" y="1475"/>
              <a:ext cx="359" cy="1"/>
            </a:xfrm>
            <a:prstGeom prst="straightConnector1">
              <a:avLst/>
            </a:prstGeom>
            <a:noFill/>
            <a:ln cap="flat" cmpd="sng" w="25400">
              <a:solidFill>
                <a:srgbClr val="DD0806"/>
              </a:solidFill>
              <a:prstDash val="solid"/>
              <a:round/>
              <a:headEnd len="sm" w="sm" type="none"/>
              <a:tailEnd len="sm" w="sm" type="none"/>
            </a:ln>
          </p:spPr>
        </p:cxnSp>
        <p:sp>
          <p:nvSpPr>
            <p:cNvPr id="189" name="Google Shape;189;p6"/>
            <p:cNvSpPr/>
            <p:nvPr/>
          </p:nvSpPr>
          <p:spPr>
            <a:xfrm>
              <a:off x="-193" y="1470"/>
              <a:ext cx="6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OR</a:t>
              </a:r>
              <a:endParaRPr/>
            </a:p>
          </p:txBody>
        </p:sp>
        <p:sp>
          <p:nvSpPr>
            <p:cNvPr id="190" name="Google Shape;190;p6"/>
            <p:cNvSpPr/>
            <p:nvPr/>
          </p:nvSpPr>
          <p:spPr>
            <a:xfrm>
              <a:off x="579" y="1089"/>
              <a:ext cx="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a:t>
              </a:r>
              <a:endParaRPr/>
            </a:p>
          </p:txBody>
        </p:sp>
        <p:sp>
          <p:nvSpPr>
            <p:cNvPr id="191" name="Google Shape;191;p6"/>
            <p:cNvSpPr/>
            <p:nvPr/>
          </p:nvSpPr>
          <p:spPr>
            <a:xfrm>
              <a:off x="579" y="1580"/>
              <a:ext cx="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1</a:t>
              </a:r>
              <a:endParaRPr/>
            </a:p>
          </p:txBody>
        </p:sp>
        <p:sp>
          <p:nvSpPr>
            <p:cNvPr id="192" name="Google Shape;192;p6"/>
            <p:cNvSpPr/>
            <p:nvPr/>
          </p:nvSpPr>
          <p:spPr>
            <a:xfrm>
              <a:off x="628" y="1356"/>
              <a:ext cx="3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0000D4"/>
                  </a:solidFill>
                  <a:latin typeface="Palatino"/>
                  <a:ea typeface="Palatino"/>
                  <a:cs typeface="Palatino"/>
                  <a:sym typeface="Palatino"/>
                </a:rPr>
                <a:t>0.5</a:t>
              </a:r>
              <a:endParaRPr/>
            </a:p>
          </p:txBody>
        </p:sp>
        <p:sp>
          <p:nvSpPr>
            <p:cNvPr id="193" name="Google Shape;193;p6"/>
            <p:cNvSpPr/>
            <p:nvPr/>
          </p:nvSpPr>
          <p:spPr>
            <a:xfrm>
              <a:off x="2201" y="1037"/>
              <a:ext cx="669" cy="460"/>
            </a:xfrm>
            <a:prstGeom prst="rect">
              <a:avLst/>
            </a:prstGeom>
            <a:solidFill>
              <a:srgbClr val="FFFFFF"/>
            </a:solidFill>
            <a:ln cap="flat" cmpd="sng" w="25400">
              <a:solidFill>
                <a:srgbClr val="008011"/>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194" name="Google Shape;194;p6"/>
            <p:cNvSpPr/>
            <p:nvPr/>
          </p:nvSpPr>
          <p:spPr>
            <a:xfrm>
              <a:off x="2279" y="891"/>
              <a:ext cx="106" cy="159"/>
            </a:xfrm>
            <a:custGeom>
              <a:rect b="b" l="l" r="r" t="t"/>
              <a:pathLst>
                <a:path extrusionOk="0" h="21009" w="21600">
                  <a:moveTo>
                    <a:pt x="0" y="1772"/>
                  </a:moveTo>
                  <a:cubicBezTo>
                    <a:pt x="6883" y="-591"/>
                    <a:pt x="14717" y="-591"/>
                    <a:pt x="21600" y="1772"/>
                  </a:cubicBezTo>
                  <a:lnTo>
                    <a:pt x="10800" y="21009"/>
                  </a:lnTo>
                  <a:close/>
                  <a:moveTo>
                    <a:pt x="0" y="1772"/>
                  </a:moveTo>
                </a:path>
              </a:pathLst>
            </a:custGeom>
            <a:solidFill>
              <a:srgbClr val="00801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95" name="Google Shape;195;p6"/>
            <p:cNvCxnSpPr/>
            <p:nvPr/>
          </p:nvCxnSpPr>
          <p:spPr>
            <a:xfrm>
              <a:off x="2332" y="663"/>
              <a:ext cx="1" cy="307"/>
            </a:xfrm>
            <a:prstGeom prst="straightConnector1">
              <a:avLst/>
            </a:prstGeom>
            <a:noFill/>
            <a:ln cap="flat" cmpd="sng" w="25400">
              <a:solidFill>
                <a:srgbClr val="008011"/>
              </a:solidFill>
              <a:prstDash val="solid"/>
              <a:round/>
              <a:headEnd len="sm" w="sm" type="none"/>
              <a:tailEnd len="sm" w="sm" type="none"/>
            </a:ln>
          </p:spPr>
        </p:cxnSp>
        <p:sp>
          <p:nvSpPr>
            <p:cNvPr id="196" name="Google Shape;196;p6"/>
            <p:cNvSpPr/>
            <p:nvPr/>
          </p:nvSpPr>
          <p:spPr>
            <a:xfrm>
              <a:off x="2507" y="881"/>
              <a:ext cx="106" cy="159"/>
            </a:xfrm>
            <a:custGeom>
              <a:rect b="b" l="l" r="r" t="t"/>
              <a:pathLst>
                <a:path extrusionOk="0" h="21009" w="21600">
                  <a:moveTo>
                    <a:pt x="0" y="1772"/>
                  </a:moveTo>
                  <a:cubicBezTo>
                    <a:pt x="6883" y="-591"/>
                    <a:pt x="14717" y="-591"/>
                    <a:pt x="21600" y="1772"/>
                  </a:cubicBezTo>
                  <a:lnTo>
                    <a:pt x="10800" y="21009"/>
                  </a:lnTo>
                  <a:close/>
                  <a:moveTo>
                    <a:pt x="0" y="1772"/>
                  </a:moveTo>
                </a:path>
              </a:pathLst>
            </a:custGeom>
            <a:solidFill>
              <a:srgbClr val="00801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97" name="Google Shape;197;p6"/>
            <p:cNvCxnSpPr/>
            <p:nvPr/>
          </p:nvCxnSpPr>
          <p:spPr>
            <a:xfrm>
              <a:off x="2560" y="643"/>
              <a:ext cx="1" cy="317"/>
            </a:xfrm>
            <a:prstGeom prst="straightConnector1">
              <a:avLst/>
            </a:prstGeom>
            <a:noFill/>
            <a:ln cap="flat" cmpd="sng" w="25400">
              <a:solidFill>
                <a:srgbClr val="008011"/>
              </a:solidFill>
              <a:prstDash val="solid"/>
              <a:round/>
              <a:headEnd len="sm" w="sm" type="none"/>
              <a:tailEnd len="sm" w="sm" type="none"/>
            </a:ln>
          </p:spPr>
        </p:cxnSp>
        <p:sp>
          <p:nvSpPr>
            <p:cNvPr id="198" name="Google Shape;198;p6"/>
            <p:cNvSpPr/>
            <p:nvPr/>
          </p:nvSpPr>
          <p:spPr>
            <a:xfrm>
              <a:off x="2703" y="881"/>
              <a:ext cx="105" cy="159"/>
            </a:xfrm>
            <a:custGeom>
              <a:rect b="b" l="l" r="r" t="t"/>
              <a:pathLst>
                <a:path extrusionOk="0" h="21006" w="21600">
                  <a:moveTo>
                    <a:pt x="0" y="1781"/>
                  </a:moveTo>
                  <a:cubicBezTo>
                    <a:pt x="6880" y="-591"/>
                    <a:pt x="14716" y="-594"/>
                    <a:pt x="21600" y="1771"/>
                  </a:cubicBezTo>
                  <a:lnTo>
                    <a:pt x="10814" y="21006"/>
                  </a:lnTo>
                  <a:close/>
                  <a:moveTo>
                    <a:pt x="0" y="1781"/>
                  </a:moveTo>
                </a:path>
              </a:pathLst>
            </a:custGeom>
            <a:solidFill>
              <a:srgbClr val="00801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199" name="Google Shape;199;p6"/>
            <p:cNvCxnSpPr/>
            <p:nvPr/>
          </p:nvCxnSpPr>
          <p:spPr>
            <a:xfrm>
              <a:off x="2756" y="653"/>
              <a:ext cx="1" cy="307"/>
            </a:xfrm>
            <a:prstGeom prst="straightConnector1">
              <a:avLst/>
            </a:prstGeom>
            <a:noFill/>
            <a:ln cap="flat" cmpd="sng" w="25400">
              <a:solidFill>
                <a:srgbClr val="008011"/>
              </a:solidFill>
              <a:prstDash val="solid"/>
              <a:round/>
              <a:headEnd len="sm" w="sm" type="none"/>
              <a:tailEnd len="sm" w="sm" type="none"/>
            </a:ln>
          </p:spPr>
        </p:cxnSp>
        <p:sp>
          <p:nvSpPr>
            <p:cNvPr id="200" name="Google Shape;200;p6"/>
            <p:cNvSpPr/>
            <p:nvPr/>
          </p:nvSpPr>
          <p:spPr>
            <a:xfrm>
              <a:off x="2352" y="1732"/>
              <a:ext cx="106" cy="159"/>
            </a:xfrm>
            <a:custGeom>
              <a:rect b="b" l="l" r="r" t="t"/>
              <a:pathLst>
                <a:path extrusionOk="0" h="21004" w="21600">
                  <a:moveTo>
                    <a:pt x="0" y="1787"/>
                  </a:moveTo>
                  <a:cubicBezTo>
                    <a:pt x="6880" y="-596"/>
                    <a:pt x="14720" y="-596"/>
                    <a:pt x="21600" y="1787"/>
                  </a:cubicBezTo>
                  <a:lnTo>
                    <a:pt x="10800" y="21004"/>
                  </a:lnTo>
                  <a:close/>
                  <a:moveTo>
                    <a:pt x="0" y="1787"/>
                  </a:moveTo>
                </a:path>
              </a:pathLst>
            </a:custGeom>
            <a:solidFill>
              <a:srgbClr val="00801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201" name="Google Shape;201;p6"/>
            <p:cNvCxnSpPr/>
            <p:nvPr/>
          </p:nvCxnSpPr>
          <p:spPr>
            <a:xfrm>
              <a:off x="2405" y="1495"/>
              <a:ext cx="1" cy="317"/>
            </a:xfrm>
            <a:prstGeom prst="straightConnector1">
              <a:avLst/>
            </a:prstGeom>
            <a:noFill/>
            <a:ln cap="flat" cmpd="sng" w="25400">
              <a:solidFill>
                <a:srgbClr val="008011"/>
              </a:solidFill>
              <a:prstDash val="solid"/>
              <a:round/>
              <a:headEnd len="sm" w="sm" type="none"/>
              <a:tailEnd len="sm" w="sm" type="none"/>
            </a:ln>
          </p:spPr>
        </p:cxnSp>
        <p:sp>
          <p:nvSpPr>
            <p:cNvPr id="202" name="Google Shape;202;p6"/>
            <p:cNvSpPr/>
            <p:nvPr/>
          </p:nvSpPr>
          <p:spPr>
            <a:xfrm>
              <a:off x="2629" y="1732"/>
              <a:ext cx="105" cy="159"/>
            </a:xfrm>
            <a:custGeom>
              <a:rect b="b" l="l" r="r" t="t"/>
              <a:pathLst>
                <a:path extrusionOk="0" h="21005" w="21600">
                  <a:moveTo>
                    <a:pt x="0" y="1784"/>
                  </a:moveTo>
                  <a:cubicBezTo>
                    <a:pt x="6879" y="-588"/>
                    <a:pt x="14714" y="-595"/>
                    <a:pt x="21600" y="1765"/>
                  </a:cubicBezTo>
                  <a:lnTo>
                    <a:pt x="10827" y="21005"/>
                  </a:lnTo>
                  <a:close/>
                  <a:moveTo>
                    <a:pt x="0" y="1784"/>
                  </a:moveTo>
                </a:path>
              </a:pathLst>
            </a:custGeom>
            <a:solidFill>
              <a:srgbClr val="00801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203" name="Google Shape;203;p6"/>
            <p:cNvCxnSpPr/>
            <p:nvPr/>
          </p:nvCxnSpPr>
          <p:spPr>
            <a:xfrm>
              <a:off x="2682" y="1495"/>
              <a:ext cx="1" cy="317"/>
            </a:xfrm>
            <a:prstGeom prst="straightConnector1">
              <a:avLst/>
            </a:prstGeom>
            <a:noFill/>
            <a:ln cap="flat" cmpd="sng" w="25400">
              <a:solidFill>
                <a:srgbClr val="008011"/>
              </a:solidFill>
              <a:prstDash val="solid"/>
              <a:round/>
              <a:headEnd len="sm" w="sm" type="none"/>
              <a:tailEnd len="sm" w="sm" type="none"/>
            </a:ln>
          </p:spPr>
        </p:cxnSp>
        <p:sp>
          <p:nvSpPr>
            <p:cNvPr id="204" name="Google Shape;204;p6"/>
            <p:cNvSpPr/>
            <p:nvPr/>
          </p:nvSpPr>
          <p:spPr>
            <a:xfrm>
              <a:off x="3155" y="1228"/>
              <a:ext cx="9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X     Y</a:t>
              </a:r>
              <a:endParaRPr/>
            </a:p>
          </p:txBody>
        </p:sp>
        <p:sp>
          <p:nvSpPr>
            <p:cNvPr id="205" name="Google Shape;205;p6"/>
            <p:cNvSpPr/>
            <p:nvPr/>
          </p:nvSpPr>
          <p:spPr>
            <a:xfrm>
              <a:off x="3302" y="1198"/>
              <a:ext cx="147" cy="1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Noto Sans Symbols"/>
                  <a:ea typeface="Noto Sans Symbols"/>
                  <a:cs typeface="Noto Sans Symbols"/>
                  <a:sym typeface="Noto Sans Symbols"/>
                </a:rPr>
                <a:t>→</a:t>
              </a:r>
              <a:endParaRPr/>
            </a:p>
          </p:txBody>
        </p:sp>
        <p:sp>
          <p:nvSpPr>
            <p:cNvPr id="206" name="Google Shape;206;p6"/>
            <p:cNvSpPr/>
            <p:nvPr/>
          </p:nvSpPr>
          <p:spPr>
            <a:xfrm>
              <a:off x="3147" y="703"/>
              <a:ext cx="12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Boolean Net</a:t>
              </a:r>
              <a:endParaRPr/>
            </a:p>
          </p:txBody>
        </p:sp>
        <p:sp>
          <p:nvSpPr>
            <p:cNvPr id="207" name="Google Shape;207;p6"/>
            <p:cNvSpPr/>
            <p:nvPr/>
          </p:nvSpPr>
          <p:spPr>
            <a:xfrm>
              <a:off x="2250" y="2444"/>
              <a:ext cx="669" cy="419"/>
            </a:xfrm>
            <a:prstGeom prst="rect">
              <a:avLst/>
            </a:prstGeom>
            <a:solidFill>
              <a:srgbClr val="FFFFFF"/>
            </a:solidFill>
            <a:ln cap="flat" cmpd="sng" w="25400">
              <a:solidFill>
                <a:srgbClr val="DD0806"/>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208" name="Google Shape;208;p6"/>
            <p:cNvSpPr/>
            <p:nvPr/>
          </p:nvSpPr>
          <p:spPr>
            <a:xfrm>
              <a:off x="2377" y="2297"/>
              <a:ext cx="105" cy="159"/>
            </a:xfrm>
            <a:custGeom>
              <a:rect b="b" l="l" r="r" t="t"/>
              <a:pathLst>
                <a:path extrusionOk="0" h="21006" w="21600">
                  <a:moveTo>
                    <a:pt x="0" y="1781"/>
                  </a:moveTo>
                  <a:cubicBezTo>
                    <a:pt x="6880" y="-591"/>
                    <a:pt x="14716" y="-594"/>
                    <a:pt x="21600" y="1771"/>
                  </a:cubicBezTo>
                  <a:lnTo>
                    <a:pt x="10814" y="21006"/>
                  </a:lnTo>
                  <a:close/>
                  <a:moveTo>
                    <a:pt x="0" y="1781"/>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209" name="Google Shape;209;p6"/>
            <p:cNvCxnSpPr/>
            <p:nvPr/>
          </p:nvCxnSpPr>
          <p:spPr>
            <a:xfrm>
              <a:off x="2429" y="2188"/>
              <a:ext cx="1" cy="188"/>
            </a:xfrm>
            <a:prstGeom prst="straightConnector1">
              <a:avLst/>
            </a:prstGeom>
            <a:noFill/>
            <a:ln cap="flat" cmpd="sng" w="25400">
              <a:solidFill>
                <a:srgbClr val="DD0806"/>
              </a:solidFill>
              <a:prstDash val="solid"/>
              <a:round/>
              <a:headEnd len="sm" w="sm" type="none"/>
              <a:tailEnd len="sm" w="sm" type="none"/>
            </a:ln>
          </p:spPr>
        </p:cxnSp>
        <p:sp>
          <p:nvSpPr>
            <p:cNvPr id="210" name="Google Shape;210;p6"/>
            <p:cNvSpPr/>
            <p:nvPr/>
          </p:nvSpPr>
          <p:spPr>
            <a:xfrm>
              <a:off x="2394" y="3268"/>
              <a:ext cx="105" cy="158"/>
            </a:xfrm>
            <a:custGeom>
              <a:rect b="b" l="l" r="r" t="t"/>
              <a:pathLst>
                <a:path extrusionOk="0" h="21011" w="21600">
                  <a:moveTo>
                    <a:pt x="0" y="1765"/>
                  </a:moveTo>
                  <a:cubicBezTo>
                    <a:pt x="6884" y="-589"/>
                    <a:pt x="14716" y="-589"/>
                    <a:pt x="21600" y="1765"/>
                  </a:cubicBezTo>
                  <a:lnTo>
                    <a:pt x="10800" y="21011"/>
                  </a:lnTo>
                  <a:close/>
                  <a:moveTo>
                    <a:pt x="0" y="1765"/>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211" name="Google Shape;211;p6"/>
            <p:cNvCxnSpPr/>
            <p:nvPr/>
          </p:nvCxnSpPr>
          <p:spPr>
            <a:xfrm>
              <a:off x="2446" y="2852"/>
              <a:ext cx="1" cy="495"/>
            </a:xfrm>
            <a:prstGeom prst="straightConnector1">
              <a:avLst/>
            </a:prstGeom>
            <a:noFill/>
            <a:ln cap="flat" cmpd="sng" w="25400">
              <a:solidFill>
                <a:srgbClr val="DD0806"/>
              </a:solidFill>
              <a:prstDash val="solid"/>
              <a:round/>
              <a:headEnd len="sm" w="sm" type="none"/>
              <a:tailEnd len="sm" w="sm" type="none"/>
            </a:ln>
          </p:spPr>
        </p:cxnSp>
        <p:sp>
          <p:nvSpPr>
            <p:cNvPr id="212" name="Google Shape;212;p6"/>
            <p:cNvSpPr/>
            <p:nvPr/>
          </p:nvSpPr>
          <p:spPr>
            <a:xfrm>
              <a:off x="2670" y="2287"/>
              <a:ext cx="106" cy="159"/>
            </a:xfrm>
            <a:custGeom>
              <a:rect b="b" l="l" r="r" t="t"/>
              <a:pathLst>
                <a:path extrusionOk="0" h="21009" w="21600">
                  <a:moveTo>
                    <a:pt x="0" y="1772"/>
                  </a:moveTo>
                  <a:cubicBezTo>
                    <a:pt x="6883" y="-591"/>
                    <a:pt x="14717" y="-591"/>
                    <a:pt x="21600" y="1772"/>
                  </a:cubicBezTo>
                  <a:lnTo>
                    <a:pt x="10800" y="21009"/>
                  </a:lnTo>
                  <a:close/>
                  <a:moveTo>
                    <a:pt x="0" y="1772"/>
                  </a:moveTo>
                </a:path>
              </a:pathLst>
            </a:custGeom>
            <a:solidFill>
              <a:srgbClr val="DD080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cxnSp>
          <p:nvCxnSpPr>
            <p:cNvPr id="213" name="Google Shape;213;p6"/>
            <p:cNvCxnSpPr/>
            <p:nvPr/>
          </p:nvCxnSpPr>
          <p:spPr>
            <a:xfrm>
              <a:off x="2723" y="2228"/>
              <a:ext cx="1" cy="138"/>
            </a:xfrm>
            <a:prstGeom prst="straightConnector1">
              <a:avLst/>
            </a:prstGeom>
            <a:noFill/>
            <a:ln cap="flat" cmpd="sng" w="25400">
              <a:solidFill>
                <a:srgbClr val="DD0806"/>
              </a:solidFill>
              <a:prstDash val="solid"/>
              <a:round/>
              <a:headEnd len="sm" w="sm" type="none"/>
              <a:tailEnd len="sm" w="sm" type="none"/>
            </a:ln>
          </p:spPr>
        </p:cxnSp>
        <p:cxnSp>
          <p:nvCxnSpPr>
            <p:cNvPr id="214" name="Google Shape;214;p6"/>
            <p:cNvCxnSpPr/>
            <p:nvPr/>
          </p:nvCxnSpPr>
          <p:spPr>
            <a:xfrm>
              <a:off x="2747" y="2871"/>
              <a:ext cx="1" cy="169"/>
            </a:xfrm>
            <a:prstGeom prst="straightConnector1">
              <a:avLst/>
            </a:prstGeom>
            <a:noFill/>
            <a:ln cap="flat" cmpd="sng" w="25400">
              <a:solidFill>
                <a:srgbClr val="DD0806"/>
              </a:solidFill>
              <a:prstDash val="solid"/>
              <a:round/>
              <a:headEnd len="sm" w="sm" type="none"/>
              <a:tailEnd len="sm" w="sm" type="none"/>
            </a:ln>
          </p:spPr>
        </p:cxnSp>
        <p:cxnSp>
          <p:nvCxnSpPr>
            <p:cNvPr id="215" name="Google Shape;215;p6"/>
            <p:cNvCxnSpPr/>
            <p:nvPr/>
          </p:nvCxnSpPr>
          <p:spPr>
            <a:xfrm>
              <a:off x="2747" y="3040"/>
              <a:ext cx="514" cy="1"/>
            </a:xfrm>
            <a:prstGeom prst="straightConnector1">
              <a:avLst/>
            </a:prstGeom>
            <a:noFill/>
            <a:ln cap="flat" cmpd="sng" w="25400">
              <a:solidFill>
                <a:srgbClr val="DD0806"/>
              </a:solidFill>
              <a:prstDash val="solid"/>
              <a:round/>
              <a:headEnd len="sm" w="sm" type="none"/>
              <a:tailEnd len="sm" w="sm" type="none"/>
            </a:ln>
          </p:spPr>
        </p:cxnSp>
        <p:cxnSp>
          <p:nvCxnSpPr>
            <p:cNvPr id="216" name="Google Shape;216;p6"/>
            <p:cNvCxnSpPr/>
            <p:nvPr/>
          </p:nvCxnSpPr>
          <p:spPr>
            <a:xfrm flipH="1" rot="10800000">
              <a:off x="3269" y="2158"/>
              <a:ext cx="1" cy="872"/>
            </a:xfrm>
            <a:prstGeom prst="straightConnector1">
              <a:avLst/>
            </a:prstGeom>
            <a:noFill/>
            <a:ln cap="flat" cmpd="sng" w="25400">
              <a:solidFill>
                <a:srgbClr val="DD0806"/>
              </a:solidFill>
              <a:prstDash val="solid"/>
              <a:round/>
              <a:headEnd len="sm" w="sm" type="none"/>
              <a:tailEnd len="sm" w="sm" type="none"/>
            </a:ln>
          </p:spPr>
        </p:cxnSp>
        <p:cxnSp>
          <p:nvCxnSpPr>
            <p:cNvPr id="217" name="Google Shape;217;p6"/>
            <p:cNvCxnSpPr/>
            <p:nvPr/>
          </p:nvCxnSpPr>
          <p:spPr>
            <a:xfrm flipH="1">
              <a:off x="2723" y="2158"/>
              <a:ext cx="546" cy="1"/>
            </a:xfrm>
            <a:prstGeom prst="straightConnector1">
              <a:avLst/>
            </a:prstGeom>
            <a:noFill/>
            <a:ln cap="flat" cmpd="sng" w="25400">
              <a:solidFill>
                <a:srgbClr val="DD0806"/>
              </a:solidFill>
              <a:prstDash val="solid"/>
              <a:round/>
              <a:headEnd len="sm" w="sm" type="none"/>
              <a:tailEnd len="sm" w="sm" type="none"/>
            </a:ln>
          </p:spPr>
        </p:cxnSp>
        <p:cxnSp>
          <p:nvCxnSpPr>
            <p:cNvPr id="218" name="Google Shape;218;p6"/>
            <p:cNvCxnSpPr/>
            <p:nvPr/>
          </p:nvCxnSpPr>
          <p:spPr>
            <a:xfrm>
              <a:off x="2723" y="2158"/>
              <a:ext cx="1" cy="129"/>
            </a:xfrm>
            <a:prstGeom prst="straightConnector1">
              <a:avLst/>
            </a:prstGeom>
            <a:noFill/>
            <a:ln cap="flat" cmpd="sng" w="25400">
              <a:solidFill>
                <a:srgbClr val="DD0806"/>
              </a:solidFill>
              <a:prstDash val="solid"/>
              <a:round/>
              <a:headEnd len="sm" w="sm" type="none"/>
              <a:tailEnd len="sm" w="sm" type="none"/>
            </a:ln>
          </p:spPr>
        </p:cxnSp>
        <p:sp>
          <p:nvSpPr>
            <p:cNvPr id="219" name="Google Shape;219;p6"/>
            <p:cNvSpPr/>
            <p:nvPr/>
          </p:nvSpPr>
          <p:spPr>
            <a:xfrm>
              <a:off x="2242" y="2178"/>
              <a:ext cx="125"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X</a:t>
              </a:r>
              <a:endParaRPr/>
            </a:p>
          </p:txBody>
        </p:sp>
        <p:sp>
          <p:nvSpPr>
            <p:cNvPr id="220" name="Google Shape;220;p6"/>
            <p:cNvSpPr/>
            <p:nvPr/>
          </p:nvSpPr>
          <p:spPr>
            <a:xfrm>
              <a:off x="2266" y="3040"/>
              <a:ext cx="125"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Y</a:t>
              </a:r>
              <a:endParaRPr/>
            </a:p>
          </p:txBody>
        </p:sp>
        <p:sp>
          <p:nvSpPr>
            <p:cNvPr id="221" name="Google Shape;221;p6"/>
            <p:cNvSpPr/>
            <p:nvPr/>
          </p:nvSpPr>
          <p:spPr>
            <a:xfrm>
              <a:off x="2992" y="3070"/>
              <a:ext cx="14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Q</a:t>
              </a:r>
              <a:endParaRPr/>
            </a:p>
          </p:txBody>
        </p:sp>
        <p:sp>
          <p:nvSpPr>
            <p:cNvPr id="222" name="Google Shape;222;p6"/>
            <p:cNvSpPr/>
            <p:nvPr/>
          </p:nvSpPr>
          <p:spPr>
            <a:xfrm>
              <a:off x="3334" y="2406"/>
              <a:ext cx="496" cy="2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Finite </a:t>
              </a:r>
              <a:endParaRPr/>
            </a:p>
          </p:txBody>
        </p:sp>
        <p:sp>
          <p:nvSpPr>
            <p:cNvPr id="223" name="Google Shape;223;p6"/>
            <p:cNvSpPr/>
            <p:nvPr/>
          </p:nvSpPr>
          <p:spPr>
            <a:xfrm>
              <a:off x="3334" y="2604"/>
              <a:ext cx="1200" cy="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rgbClr val="DD0806"/>
                  </a:solidFill>
                  <a:latin typeface="Palatino"/>
                  <a:ea typeface="Palatino"/>
                  <a:cs typeface="Palatino"/>
                  <a:sym typeface="Palatino"/>
                </a:rPr>
                <a:t>Automaton</a:t>
              </a:r>
              <a:endParaRPr/>
            </a:p>
          </p:txBody>
        </p:sp>
      </p:grpSp>
      <p:sp>
        <p:nvSpPr>
          <p:cNvPr id="224" name="Google Shape;224;p6"/>
          <p:cNvSpPr txBox="1"/>
          <p:nvPr/>
        </p:nvSpPr>
        <p:spPr>
          <a:xfrm>
            <a:off x="4495800" y="1524000"/>
            <a:ext cx="2344345"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Brains, Machines, and</a:t>
            </a:r>
            <a:endParaRPr/>
          </a:p>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Mathematics, 2</a:t>
            </a:r>
            <a:r>
              <a:rPr baseline="30000" lang="en-US" sz="1600">
                <a:solidFill>
                  <a:srgbClr val="000000"/>
                </a:solidFill>
                <a:latin typeface="Times New Roman"/>
                <a:ea typeface="Times New Roman"/>
                <a:cs typeface="Times New Roman"/>
                <a:sym typeface="Times New Roman"/>
              </a:rPr>
              <a:t>nd</a:t>
            </a:r>
            <a:r>
              <a:rPr lang="en-US" sz="1600">
                <a:solidFill>
                  <a:srgbClr val="000000"/>
                </a:solidFill>
                <a:latin typeface="Times New Roman"/>
                <a:ea typeface="Times New Roman"/>
                <a:cs typeface="Times New Roman"/>
                <a:sym typeface="Times New Roman"/>
              </a:rPr>
              <a:t> ed, 1987</a:t>
            </a:r>
            <a:endParaRPr/>
          </a:p>
        </p:txBody>
      </p:sp>
      <p:sp>
        <p:nvSpPr>
          <p:cNvPr id="225" name="Google Shape;225;p6"/>
          <p:cNvSpPr txBox="1"/>
          <p:nvPr/>
        </p:nvSpPr>
        <p:spPr>
          <a:xfrm>
            <a:off x="1219200" y="5562600"/>
            <a:ext cx="15631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Hopfield Units</a:t>
            </a:r>
            <a:endParaRPr/>
          </a:p>
        </p:txBody>
      </p:sp>
      <p:sp>
        <p:nvSpPr>
          <p:cNvPr id="226" name="Google Shape;226;p6"/>
          <p:cNvSpPr txBox="1"/>
          <p:nvPr/>
        </p:nvSpPr>
        <p:spPr>
          <a:xfrm>
            <a:off x="1040868" y="4495800"/>
            <a:ext cx="4069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X</a:t>
            </a:r>
            <a:endParaRPr/>
          </a:p>
        </p:txBody>
      </p:sp>
      <p:sp>
        <p:nvSpPr>
          <p:cNvPr id="227" name="Google Shape;227;p6"/>
          <p:cNvSpPr txBox="1"/>
          <p:nvPr/>
        </p:nvSpPr>
        <p:spPr>
          <a:xfrm>
            <a:off x="3124200" y="4495800"/>
            <a:ext cx="4026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Y</a:t>
            </a:r>
            <a:endParaRPr/>
          </a:p>
        </p:txBody>
      </p:sp>
      <p:sp>
        <p:nvSpPr>
          <p:cNvPr id="228" name="Google Shape;228;p6"/>
          <p:cNvSpPr txBox="1"/>
          <p:nvPr/>
        </p:nvSpPr>
        <p:spPr>
          <a:xfrm>
            <a:off x="990600" y="2743200"/>
            <a:ext cx="509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X</a:t>
            </a:r>
            <a:r>
              <a:rPr baseline="-25000" lang="en-US" sz="2400">
                <a:solidFill>
                  <a:srgbClr val="000000"/>
                </a:solidFill>
                <a:latin typeface="Times New Roman"/>
                <a:ea typeface="Times New Roman"/>
                <a:cs typeface="Times New Roman"/>
                <a:sym typeface="Times New Roman"/>
              </a:rPr>
              <a:t>1</a:t>
            </a:r>
            <a:endParaRPr/>
          </a:p>
        </p:txBody>
      </p:sp>
      <p:sp>
        <p:nvSpPr>
          <p:cNvPr id="229" name="Google Shape;229;p6"/>
          <p:cNvSpPr txBox="1"/>
          <p:nvPr/>
        </p:nvSpPr>
        <p:spPr>
          <a:xfrm>
            <a:off x="3200400" y="3124200"/>
            <a:ext cx="4026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Y</a:t>
            </a:r>
            <a:endParaRPr/>
          </a:p>
        </p:txBody>
      </p:sp>
      <p:sp>
        <p:nvSpPr>
          <p:cNvPr id="230" name="Google Shape;230;p6"/>
          <p:cNvSpPr txBox="1"/>
          <p:nvPr/>
        </p:nvSpPr>
        <p:spPr>
          <a:xfrm>
            <a:off x="990600" y="3657600"/>
            <a:ext cx="509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X</a:t>
            </a:r>
            <a:r>
              <a:rPr baseline="-25000" lang="en-US" sz="2400">
                <a:solidFill>
                  <a:srgbClr val="000000"/>
                </a:solidFill>
                <a:latin typeface="Times New Roman"/>
                <a:ea typeface="Times New Roman"/>
                <a:cs typeface="Times New Roman"/>
                <a:sym typeface="Times New Roman"/>
              </a:rPr>
              <a:t>2</a:t>
            </a:r>
            <a:endParaRPr/>
          </a:p>
        </p:txBody>
      </p:sp>
      <p:sp>
        <p:nvSpPr>
          <p:cNvPr id="231" name="Google Shape;231;p6"/>
          <p:cNvSpPr txBox="1"/>
          <p:nvPr/>
        </p:nvSpPr>
        <p:spPr>
          <a:xfrm>
            <a:off x="1066800" y="1371600"/>
            <a:ext cx="509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X</a:t>
            </a:r>
            <a:r>
              <a:rPr baseline="-25000" lang="en-US" sz="2400">
                <a:solidFill>
                  <a:srgbClr val="000000"/>
                </a:solidFill>
                <a:latin typeface="Times New Roman"/>
                <a:ea typeface="Times New Roman"/>
                <a:cs typeface="Times New Roman"/>
                <a:sym typeface="Times New Roman"/>
              </a:rPr>
              <a:t>1</a:t>
            </a:r>
            <a:endParaRPr/>
          </a:p>
        </p:txBody>
      </p:sp>
      <p:sp>
        <p:nvSpPr>
          <p:cNvPr id="232" name="Google Shape;232;p6"/>
          <p:cNvSpPr txBox="1"/>
          <p:nvPr/>
        </p:nvSpPr>
        <p:spPr>
          <a:xfrm>
            <a:off x="1066800" y="2209800"/>
            <a:ext cx="509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X</a:t>
            </a:r>
            <a:r>
              <a:rPr baseline="-25000" lang="en-US" sz="2400">
                <a:solidFill>
                  <a:srgbClr val="000000"/>
                </a:solidFill>
                <a:latin typeface="Times New Roman"/>
                <a:ea typeface="Times New Roman"/>
                <a:cs typeface="Times New Roman"/>
                <a:sym typeface="Times New Roman"/>
              </a:rPr>
              <a:t>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0"/>
          <p:cNvSpPr txBox="1"/>
          <p:nvPr>
            <p:ph idx="12" type="sldNum"/>
          </p:nvPr>
        </p:nvSpPr>
        <p:spPr>
          <a:xfrm>
            <a:off x="7500968" y="6400800"/>
            <a:ext cx="7806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40" name="Google Shape;740;p60"/>
          <p:cNvSpPr/>
          <p:nvPr/>
        </p:nvSpPr>
        <p:spPr>
          <a:xfrm>
            <a:off x="3124200" y="6381750"/>
            <a:ext cx="2908300" cy="304800"/>
          </a:xfrm>
          <a:prstGeom prst="rect">
            <a:avLst/>
          </a:prstGeom>
          <a:noFill/>
          <a:ln>
            <a:noFill/>
          </a:ln>
        </p:spPr>
        <p:txBody>
          <a:bodyPr anchorCtr="0" anchor="b" bIns="0" lIns="0" spcFirstLastPara="1" rIns="40625" wrap="square" tIns="0">
            <a:noAutofit/>
          </a:bodyPr>
          <a:lstStyle/>
          <a:p>
            <a:pPr indent="0" lvl="0" marL="39688" marR="0" rtl="0" algn="ctr">
              <a:spcBef>
                <a:spcPts val="0"/>
              </a:spcBef>
              <a:spcAft>
                <a:spcPts val="0"/>
              </a:spcAft>
              <a:buNone/>
            </a:pPr>
            <a:r>
              <a:rPr lang="en-US" sz="1400">
                <a:solidFill>
                  <a:srgbClr val="5E574E"/>
                </a:solidFill>
                <a:latin typeface="Arial"/>
                <a:ea typeface="Arial"/>
                <a:cs typeface="Arial"/>
                <a:sym typeface="Arial"/>
              </a:rPr>
              <a:t>CS 561,  Session 20</a:t>
            </a:r>
            <a:endParaRPr/>
          </a:p>
        </p:txBody>
      </p:sp>
      <p:sp>
        <p:nvSpPr>
          <p:cNvPr id="741" name="Google Shape;741;p60"/>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t>Deep Neural Networks</a:t>
            </a:r>
            <a:endParaRPr/>
          </a:p>
        </p:txBody>
      </p:sp>
      <p:sp>
        <p:nvSpPr>
          <p:cNvPr id="742" name="Google Shape;742;p60"/>
          <p:cNvSpPr txBox="1"/>
          <p:nvPr>
            <p:ph idx="1" type="body"/>
          </p:nvPr>
        </p:nvSpPr>
        <p:spPr>
          <a:xfrm>
            <a:off x="457200" y="1295400"/>
            <a:ext cx="8331300" cy="51600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Top performers for the 2014 challenge (including winner) are deep neural networks!</a:t>
            </a:r>
            <a:endParaRPr/>
          </a:p>
        </p:txBody>
      </p:sp>
      <p:pic>
        <p:nvPicPr>
          <p:cNvPr id="743" name="Google Shape;743;p60"/>
          <p:cNvPicPr preferRelativeResize="0"/>
          <p:nvPr/>
        </p:nvPicPr>
        <p:blipFill rotWithShape="1">
          <a:blip r:embed="rId3">
            <a:alphaModFix/>
          </a:blip>
          <a:srcRect b="0" l="0" r="0" t="0"/>
          <a:stretch/>
        </p:blipFill>
        <p:spPr>
          <a:xfrm>
            <a:off x="44775" y="1975350"/>
            <a:ext cx="9073825" cy="4337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1"/>
          <p:cNvSpPr txBox="1"/>
          <p:nvPr>
            <p:ph idx="12" type="sldNum"/>
          </p:nvPr>
        </p:nvSpPr>
        <p:spPr>
          <a:xfrm>
            <a:off x="7500960" y="6400800"/>
            <a:ext cx="568500" cy="12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49" name="Google Shape;749;p61"/>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sz="2800"/>
              <a:t>Deep Neural Networks</a:t>
            </a:r>
            <a:endParaRPr/>
          </a:p>
        </p:txBody>
      </p:sp>
      <p:sp>
        <p:nvSpPr>
          <p:cNvPr id="750" name="Google Shape;750;p61"/>
          <p:cNvSpPr txBox="1"/>
          <p:nvPr>
            <p:ph idx="1" type="body"/>
          </p:nvPr>
        </p:nvSpPr>
        <p:spPr>
          <a:xfrm>
            <a:off x="457200" y="1295400"/>
            <a:ext cx="8153400" cy="5039400"/>
          </a:xfrm>
          <a:prstGeom prst="rect">
            <a:avLst/>
          </a:prstGeom>
          <a:noFill/>
          <a:ln>
            <a:noFill/>
          </a:ln>
        </p:spPr>
        <p:txBody>
          <a:bodyPr anchorCtr="0" anchor="t" bIns="50800" lIns="50800" spcFirstLastPara="1" rIns="132075" wrap="square" tIns="50800">
            <a:noAutofit/>
          </a:bodyPr>
          <a:lstStyle/>
          <a:p>
            <a:pPr indent="-342900" lvl="0" marL="382588" rtl="0" algn="l">
              <a:spcBef>
                <a:spcPts val="0"/>
              </a:spcBef>
              <a:spcAft>
                <a:spcPts val="0"/>
              </a:spcAft>
              <a:buSzPts val="2000"/>
              <a:buChar char="•"/>
            </a:pPr>
            <a:r>
              <a:rPr lang="en-US"/>
              <a:t>Very deep layered network (27 layers) with hundreds of millions of parameters.</a:t>
            </a:r>
            <a:endParaRPr/>
          </a:p>
          <a:p>
            <a:pPr indent="-342900" lvl="0" marL="382588" rtl="0" algn="l">
              <a:spcBef>
                <a:spcPts val="0"/>
              </a:spcBef>
              <a:spcAft>
                <a:spcPts val="0"/>
              </a:spcAft>
              <a:buSzPts val="2000"/>
              <a:buChar char="•"/>
            </a:pPr>
            <a:r>
              <a:rPr lang="en-US"/>
              <a:t>Trained on very large datasets at Google.</a:t>
            </a:r>
            <a:endParaRPr/>
          </a:p>
        </p:txBody>
      </p:sp>
      <p:pic>
        <p:nvPicPr>
          <p:cNvPr id="751" name="Google Shape;751;p61"/>
          <p:cNvPicPr preferRelativeResize="0"/>
          <p:nvPr/>
        </p:nvPicPr>
        <p:blipFill rotWithShape="1">
          <a:blip r:embed="rId3">
            <a:alphaModFix/>
          </a:blip>
          <a:srcRect b="0" l="0" r="0" t="0"/>
          <a:stretch/>
        </p:blipFill>
        <p:spPr>
          <a:xfrm>
            <a:off x="152400" y="2895600"/>
            <a:ext cx="8915401" cy="2743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2"/>
          <p:cNvSpPr txBox="1"/>
          <p:nvPr>
            <p:ph idx="1" type="body"/>
          </p:nvPr>
        </p:nvSpPr>
        <p:spPr>
          <a:xfrm>
            <a:off x="457200" y="1189703"/>
            <a:ext cx="8080500" cy="5536200"/>
          </a:xfrm>
          <a:prstGeom prst="rect">
            <a:avLst/>
          </a:prstGeom>
          <a:noFill/>
          <a:ln>
            <a:noFill/>
          </a:ln>
        </p:spPr>
        <p:txBody>
          <a:bodyPr anchorCtr="0" anchor="t" bIns="45700" lIns="91425" spcFirstLastPara="1" rIns="91425" wrap="square" tIns="45700">
            <a:noAutofit/>
          </a:bodyPr>
          <a:lstStyle/>
          <a:p>
            <a:pPr indent="0" lvl="0" marL="0" rtl="0" algn="l">
              <a:spcBef>
                <a:spcPts val="1080"/>
              </a:spcBef>
              <a:spcAft>
                <a:spcPts val="0"/>
              </a:spcAft>
              <a:buSzPts val="2000"/>
              <a:buNone/>
            </a:pPr>
            <a:r>
              <a:rPr lang="en-US"/>
              <a:t>Multilayer neural networks are one form</a:t>
            </a:r>
            <a:endParaRPr/>
          </a:p>
          <a:p>
            <a:pPr indent="-342900" lvl="1" marL="800100" marR="0" rtl="0" algn="l">
              <a:lnSpc>
                <a:spcPct val="100000"/>
              </a:lnSpc>
              <a:spcBef>
                <a:spcPts val="1080"/>
              </a:spcBef>
              <a:spcAft>
                <a:spcPts val="0"/>
              </a:spcAft>
              <a:buClr>
                <a:schemeClr val="dk2"/>
              </a:buClr>
              <a:buSzPts val="2000"/>
              <a:buFont typeface="Arial"/>
              <a:buChar char="•"/>
            </a:pPr>
            <a:r>
              <a:rPr lang="en-US"/>
              <a:t>Train each layer as if it were a standalone neural network</a:t>
            </a:r>
            <a:endParaRPr/>
          </a:p>
          <a:p>
            <a:pPr indent="-342900" lvl="1" marL="800100" marR="0" rtl="0" algn="l">
              <a:lnSpc>
                <a:spcPct val="100000"/>
              </a:lnSpc>
              <a:spcBef>
                <a:spcPts val="1080"/>
              </a:spcBef>
              <a:spcAft>
                <a:spcPts val="0"/>
              </a:spcAft>
              <a:buClr>
                <a:schemeClr val="dk2"/>
              </a:buClr>
              <a:buSzPts val="2000"/>
              <a:buFont typeface="Arial"/>
              <a:buChar char="•"/>
            </a:pPr>
            <a:r>
              <a:rPr lang="en-US"/>
              <a:t>A hierarchy of loosely connected learning systems</a:t>
            </a:r>
            <a:endParaRPr/>
          </a:p>
          <a:p>
            <a:pPr indent="0" lvl="0" marL="0" marR="0" rtl="0" algn="l">
              <a:lnSpc>
                <a:spcPct val="100000"/>
              </a:lnSpc>
              <a:spcBef>
                <a:spcPts val="1080"/>
              </a:spcBef>
              <a:spcAft>
                <a:spcPts val="0"/>
              </a:spcAft>
              <a:buSzPts val="2000"/>
              <a:buNone/>
            </a:pPr>
            <a:r>
              <a:rPr lang="en-US"/>
              <a:t>Basic principles are the same as what you’ve learned</a:t>
            </a:r>
            <a:endParaRPr/>
          </a:p>
          <a:p>
            <a:pPr indent="-342900" lvl="1" marL="800100" marR="0" rtl="0" algn="l">
              <a:lnSpc>
                <a:spcPct val="100000"/>
              </a:lnSpc>
              <a:spcBef>
                <a:spcPts val="1080"/>
              </a:spcBef>
              <a:spcAft>
                <a:spcPts val="0"/>
              </a:spcAft>
              <a:buClr>
                <a:schemeClr val="dk2"/>
              </a:buClr>
              <a:buSzPts val="2000"/>
              <a:buFont typeface="Arial"/>
              <a:buChar char="•"/>
            </a:pPr>
            <a:r>
              <a:rPr lang="en-US"/>
              <a:t>But with newer methods for dealing with larger data sets</a:t>
            </a:r>
            <a:endParaRPr/>
          </a:p>
          <a:p>
            <a:pPr indent="-342900" lvl="1" marL="800100" rtl="0" algn="l">
              <a:spcBef>
                <a:spcPts val="1080"/>
              </a:spcBef>
              <a:spcAft>
                <a:spcPts val="0"/>
              </a:spcAft>
              <a:buClr>
                <a:schemeClr val="dk2"/>
              </a:buClr>
              <a:buSzPts val="2000"/>
              <a:buFont typeface="Arial"/>
              <a:buChar char="•"/>
            </a:pPr>
            <a:r>
              <a:rPr lang="en-US"/>
              <a:t>Finding representations and structures similar to the brain’s</a:t>
            </a:r>
            <a:endParaRPr/>
          </a:p>
          <a:p>
            <a:pPr indent="-342900" lvl="2" marL="1485900" rtl="0" algn="l">
              <a:spcBef>
                <a:spcPts val="1080"/>
              </a:spcBef>
              <a:spcAft>
                <a:spcPts val="0"/>
              </a:spcAft>
              <a:buClr>
                <a:schemeClr val="dk2"/>
              </a:buClr>
              <a:buSzPts val="1800"/>
              <a:buFont typeface="Arial"/>
              <a:buChar char="•"/>
            </a:pPr>
            <a:r>
              <a:rPr lang="en-US"/>
              <a:t>e.g., for facial recognition</a:t>
            </a:r>
            <a:endParaRPr/>
          </a:p>
          <a:p>
            <a:pPr indent="-342900" lvl="1" marL="800100" marR="0" rtl="0" algn="l">
              <a:lnSpc>
                <a:spcPct val="100000"/>
              </a:lnSpc>
              <a:spcBef>
                <a:spcPts val="1080"/>
              </a:spcBef>
              <a:spcAft>
                <a:spcPts val="0"/>
              </a:spcAft>
              <a:buClr>
                <a:schemeClr val="dk2"/>
              </a:buClr>
              <a:buSzPts val="2000"/>
              <a:buFont typeface="Arial"/>
              <a:buChar char="•"/>
            </a:pPr>
            <a:r>
              <a:rPr lang="en-US"/>
              <a:t>And exploiting steady increases in computing power</a:t>
            </a:r>
            <a:endParaRPr/>
          </a:p>
        </p:txBody>
      </p:sp>
      <p:sp>
        <p:nvSpPr>
          <p:cNvPr id="757" name="Google Shape;757;p62"/>
          <p:cNvSpPr txBox="1"/>
          <p:nvPr>
            <p:ph type="title"/>
          </p:nvPr>
        </p:nvSpPr>
        <p:spPr>
          <a:xfrm>
            <a:off x="457200" y="152718"/>
            <a:ext cx="8080500" cy="781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3000"/>
              <a:buFont typeface="Arial Black"/>
              <a:buNone/>
            </a:pPr>
            <a:r>
              <a:rPr lang="en-US" sz="3000"/>
              <a:t>Deep Learning</a:t>
            </a:r>
            <a:endParaRPr b="0" i="0" sz="3000" u="none" cap="none" strike="noStrike">
              <a:solidFill>
                <a:schemeClr val="dk1"/>
              </a:solidFill>
              <a:latin typeface="Arial Black"/>
              <a:ea typeface="Arial Black"/>
              <a:cs typeface="Arial Black"/>
              <a:sym typeface="Arial Black"/>
            </a:endParaRPr>
          </a:p>
        </p:txBody>
      </p:sp>
      <p:sp>
        <p:nvSpPr>
          <p:cNvPr id="758" name="Google Shape;758;p62"/>
          <p:cNvSpPr txBox="1"/>
          <p:nvPr>
            <p:ph idx="4294967295" type="sldNum"/>
          </p:nvPr>
        </p:nvSpPr>
        <p:spPr>
          <a:xfrm rot="-5400000">
            <a:off x="8227325" y="5885470"/>
            <a:ext cx="13158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2400"/>
              <a:buFont typeface="Arial"/>
              <a:buNone/>
            </a:pPr>
            <a:fld id="{00000000-1234-1234-1234-123412341234}" type="slidenum">
              <a:rPr b="1" lang="en-US" sz="2400">
                <a:solidFill>
                  <a:schemeClr val="dk2"/>
                </a:solidFill>
                <a:latin typeface="Arial"/>
                <a:ea typeface="Arial"/>
                <a:cs typeface="Arial"/>
                <a:sym typeface="Arial"/>
              </a:rPr>
              <a:t>‹#›</a:t>
            </a:fld>
            <a:endParaRPr b="1" sz="2400">
              <a:solidFill>
                <a:schemeClr val="dk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3"/>
          <p:cNvSpPr txBox="1"/>
          <p:nvPr>
            <p:ph type="title"/>
          </p:nvPr>
        </p:nvSpPr>
        <p:spPr>
          <a:xfrm>
            <a:off x="457200" y="152718"/>
            <a:ext cx="8080500" cy="78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Helvetica Neue"/>
              <a:buNone/>
            </a:pPr>
            <a:r>
              <a:rPr lang="en-US"/>
              <a:t>Scene Understanding</a:t>
            </a:r>
            <a:endParaRPr/>
          </a:p>
        </p:txBody>
      </p:sp>
      <p:sp>
        <p:nvSpPr>
          <p:cNvPr id="765" name="Google Shape;765;p63"/>
          <p:cNvSpPr txBox="1"/>
          <p:nvPr>
            <p:ph idx="1" type="body"/>
          </p:nvPr>
        </p:nvSpPr>
        <p:spPr>
          <a:xfrm>
            <a:off x="457200" y="1189704"/>
            <a:ext cx="8080500" cy="4936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SzPts val="2000"/>
              <a:buNone/>
            </a:pPr>
            <a:r>
              <a:t/>
            </a:r>
            <a:endParaRPr/>
          </a:p>
        </p:txBody>
      </p:sp>
      <p:pic>
        <p:nvPicPr>
          <p:cNvPr descr="maxresdefault.jpg" id="766" name="Google Shape;766;p6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4"/>
          <p:cNvSpPr txBox="1"/>
          <p:nvPr>
            <p:ph idx="1" type="body"/>
          </p:nvPr>
        </p:nvSpPr>
        <p:spPr>
          <a:xfrm>
            <a:off x="457200" y="1189703"/>
            <a:ext cx="8080500" cy="5536200"/>
          </a:xfrm>
          <a:prstGeom prst="rect">
            <a:avLst/>
          </a:prstGeom>
          <a:noFill/>
          <a:ln>
            <a:noFill/>
          </a:ln>
        </p:spPr>
        <p:txBody>
          <a:bodyPr anchorCtr="0" anchor="t" bIns="45700" lIns="91425" spcFirstLastPara="1" rIns="91425" wrap="square" tIns="45700">
            <a:noAutofit/>
          </a:bodyPr>
          <a:lstStyle/>
          <a:p>
            <a:pPr indent="0" lvl="0" marL="0" rtl="0" algn="l">
              <a:spcBef>
                <a:spcPts val="1080"/>
              </a:spcBef>
              <a:spcAft>
                <a:spcPts val="0"/>
              </a:spcAft>
              <a:buSzPts val="2000"/>
              <a:buNone/>
            </a:pPr>
            <a:r>
              <a:rPr lang="en-US"/>
              <a:t>Train each layer as if it were standalone</a:t>
            </a:r>
            <a:endParaRPr/>
          </a:p>
          <a:p>
            <a:pPr indent="-342900" lvl="1" marL="800100" marR="0" rtl="0" algn="l">
              <a:lnSpc>
                <a:spcPct val="100000"/>
              </a:lnSpc>
              <a:spcBef>
                <a:spcPts val="1080"/>
              </a:spcBef>
              <a:spcAft>
                <a:spcPts val="0"/>
              </a:spcAft>
              <a:buClr>
                <a:schemeClr val="dk2"/>
              </a:buClr>
              <a:buSzPts val="2000"/>
              <a:buFont typeface="Arial"/>
              <a:buChar char="•"/>
            </a:pPr>
            <a:r>
              <a:rPr lang="en-US"/>
              <a:t>Train a neural network to identify the road</a:t>
            </a:r>
            <a:endParaRPr/>
          </a:p>
          <a:p>
            <a:pPr indent="-342900" lvl="1" marL="800100" marR="0" rtl="0" algn="l">
              <a:lnSpc>
                <a:spcPct val="100000"/>
              </a:lnSpc>
              <a:spcBef>
                <a:spcPts val="1080"/>
              </a:spcBef>
              <a:spcAft>
                <a:spcPts val="0"/>
              </a:spcAft>
              <a:buClr>
                <a:schemeClr val="dk2"/>
              </a:buClr>
              <a:buSzPts val="2000"/>
              <a:buFont typeface="Arial"/>
              <a:buChar char="•"/>
            </a:pPr>
            <a:r>
              <a:rPr lang="en-US"/>
              <a:t>Train a neural network to identify a car</a:t>
            </a:r>
            <a:endParaRPr/>
          </a:p>
          <a:p>
            <a:pPr indent="-342900" lvl="1" marL="800100" marR="0" rtl="0" algn="l">
              <a:lnSpc>
                <a:spcPct val="100000"/>
              </a:lnSpc>
              <a:spcBef>
                <a:spcPts val="1080"/>
              </a:spcBef>
              <a:spcAft>
                <a:spcPts val="0"/>
              </a:spcAft>
              <a:buClr>
                <a:schemeClr val="dk2"/>
              </a:buClr>
              <a:buSzPts val="2000"/>
              <a:buFont typeface="Arial"/>
              <a:buChar char="•"/>
            </a:pPr>
            <a:r>
              <a:rPr lang="en-US"/>
              <a:t>Train a neural network to identify a truck</a:t>
            </a:r>
            <a:endParaRPr/>
          </a:p>
          <a:p>
            <a:pPr indent="-342900" lvl="1" marL="800100" marR="0" rtl="0" algn="l">
              <a:lnSpc>
                <a:spcPct val="100000"/>
              </a:lnSpc>
              <a:spcBef>
                <a:spcPts val="1080"/>
              </a:spcBef>
              <a:spcAft>
                <a:spcPts val="0"/>
              </a:spcAft>
              <a:buClr>
                <a:schemeClr val="dk2"/>
              </a:buClr>
              <a:buSzPts val="2000"/>
              <a:buFont typeface="Arial"/>
              <a:buChar char="•"/>
            </a:pPr>
            <a:r>
              <a:rPr lang="en-US"/>
              <a:t>…</a:t>
            </a:r>
            <a:endParaRPr/>
          </a:p>
          <a:p>
            <a:pPr indent="0" lvl="0" marL="0" marR="0" rtl="0" algn="l">
              <a:lnSpc>
                <a:spcPct val="100000"/>
              </a:lnSpc>
              <a:spcBef>
                <a:spcPts val="1080"/>
              </a:spcBef>
              <a:spcAft>
                <a:spcPts val="0"/>
              </a:spcAft>
              <a:buSzPts val="2000"/>
              <a:buNone/>
            </a:pPr>
            <a:r>
              <a:rPr lang="en-US"/>
              <a:t>A hierarchy of loosely connected learning systems</a:t>
            </a:r>
            <a:endParaRPr/>
          </a:p>
          <a:p>
            <a:pPr indent="-342900" lvl="1" marL="800100" marR="0" rtl="0" algn="l">
              <a:lnSpc>
                <a:spcPct val="100000"/>
              </a:lnSpc>
              <a:spcBef>
                <a:spcPts val="1080"/>
              </a:spcBef>
              <a:spcAft>
                <a:spcPts val="0"/>
              </a:spcAft>
              <a:buClr>
                <a:schemeClr val="dk2"/>
              </a:buClr>
              <a:buSzPts val="2000"/>
              <a:buFont typeface="Arial"/>
              <a:buChar char="•"/>
            </a:pPr>
            <a:r>
              <a:rPr lang="en-US"/>
              <a:t>Train a neural network to identify a clear / busy / unsafe road</a:t>
            </a:r>
            <a:endParaRPr/>
          </a:p>
        </p:txBody>
      </p:sp>
      <p:sp>
        <p:nvSpPr>
          <p:cNvPr id="772" name="Google Shape;772;p64"/>
          <p:cNvSpPr txBox="1"/>
          <p:nvPr>
            <p:ph type="title"/>
          </p:nvPr>
        </p:nvSpPr>
        <p:spPr>
          <a:xfrm>
            <a:off x="457200" y="152718"/>
            <a:ext cx="8080500" cy="781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3000"/>
              <a:buFont typeface="Arial Black"/>
              <a:buNone/>
            </a:pPr>
            <a:r>
              <a:rPr lang="en-US" sz="3000"/>
              <a:t>Deep Learning</a:t>
            </a:r>
            <a:endParaRPr b="0" i="0" sz="3000" u="none" cap="none" strike="noStrike">
              <a:solidFill>
                <a:schemeClr val="dk1"/>
              </a:solidFill>
              <a:latin typeface="Arial Black"/>
              <a:ea typeface="Arial Black"/>
              <a:cs typeface="Arial Black"/>
              <a:sym typeface="Arial Black"/>
            </a:endParaRPr>
          </a:p>
        </p:txBody>
      </p:sp>
      <p:sp>
        <p:nvSpPr>
          <p:cNvPr id="773" name="Google Shape;773;p64"/>
          <p:cNvSpPr txBox="1"/>
          <p:nvPr>
            <p:ph idx="4294967295" type="sldNum"/>
          </p:nvPr>
        </p:nvSpPr>
        <p:spPr>
          <a:xfrm rot="-5400000">
            <a:off x="8227325" y="5885470"/>
            <a:ext cx="13158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2400"/>
              <a:buFont typeface="Arial"/>
              <a:buNone/>
            </a:pPr>
            <a:fld id="{00000000-1234-1234-1234-123412341234}" type="slidenum">
              <a:rPr b="1" lang="en-US" sz="2400">
                <a:solidFill>
                  <a:schemeClr val="dk2"/>
                </a:solidFill>
                <a:latin typeface="Arial"/>
                <a:ea typeface="Arial"/>
                <a:cs typeface="Arial"/>
                <a:sym typeface="Arial"/>
              </a:rPr>
              <a:t>‹#›</a:t>
            </a:fld>
            <a:endParaRPr b="1" sz="2400">
              <a:solidFill>
                <a:schemeClr val="dk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5"/>
          <p:cNvSpPr txBox="1"/>
          <p:nvPr>
            <p:ph type="title"/>
          </p:nvPr>
        </p:nvSpPr>
        <p:spPr>
          <a:xfrm>
            <a:off x="457200" y="2057400"/>
            <a:ext cx="8423275" cy="1143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400">
                <a:solidFill>
                  <a:srgbClr val="000000"/>
                </a:solidFill>
              </a:rPr>
              <a:t>Applications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6"/>
          <p:cNvSpPr txBox="1"/>
          <p:nvPr>
            <p:ph idx="12" type="sldNum"/>
          </p:nvPr>
        </p:nvSpPr>
        <p:spPr>
          <a:xfrm>
            <a:off x="7500960" y="6400800"/>
            <a:ext cx="5805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85" name="Google Shape;785;p66"/>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Applications: Classification</a:t>
            </a:r>
            <a:endParaRPr/>
          </a:p>
        </p:txBody>
      </p:sp>
      <p:grpSp>
        <p:nvGrpSpPr>
          <p:cNvPr id="786" name="Google Shape;786;p66"/>
          <p:cNvGrpSpPr/>
          <p:nvPr/>
        </p:nvGrpSpPr>
        <p:grpSpPr>
          <a:xfrm>
            <a:off x="457200" y="1335088"/>
            <a:ext cx="4216400" cy="5135562"/>
            <a:chOff x="0" y="0"/>
            <a:chExt cx="2656" cy="3235"/>
          </a:xfrm>
        </p:grpSpPr>
        <p:sp>
          <p:nvSpPr>
            <p:cNvPr id="787" name="Google Shape;787;p66"/>
            <p:cNvSpPr/>
            <p:nvPr/>
          </p:nvSpPr>
          <p:spPr>
            <a:xfrm>
              <a:off x="0" y="0"/>
              <a:ext cx="2656" cy="1432"/>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rPr b="1" lang="en-US" sz="2400">
                  <a:solidFill>
                    <a:schemeClr val="dk1"/>
                  </a:solidFill>
                  <a:latin typeface="Times"/>
                  <a:ea typeface="Times"/>
                  <a:cs typeface="Times"/>
                  <a:sym typeface="Times"/>
                </a:rPr>
                <a:t>Business</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Credit rating and risk assessment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Insurance risk evaluation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Fraud detection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Insider dealing detection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Marketing analysis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Mailshot profiling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Signature verification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Inventory control </a:t>
              </a:r>
              <a:endParaRPr/>
            </a:p>
          </p:txBody>
        </p:sp>
        <p:sp>
          <p:nvSpPr>
            <p:cNvPr id="788" name="Google Shape;788;p66"/>
            <p:cNvSpPr/>
            <p:nvPr/>
          </p:nvSpPr>
          <p:spPr>
            <a:xfrm>
              <a:off x="0" y="1651"/>
              <a:ext cx="2280" cy="1584"/>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rPr b="1" lang="en-US" sz="2400">
                  <a:solidFill>
                    <a:schemeClr val="dk1"/>
                  </a:solidFill>
                  <a:latin typeface="Times"/>
                  <a:ea typeface="Times"/>
                  <a:cs typeface="Times"/>
                  <a:sym typeface="Times"/>
                </a:rPr>
                <a:t>Engineering</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Machinery defect diagnosis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Signal processing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Character recognition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Process supervision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Process fault analysis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Speech recognition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Machine vision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Speech recognition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Radar signal classification </a:t>
              </a:r>
              <a:endParaRPr/>
            </a:p>
          </p:txBody>
        </p:sp>
      </p:grpSp>
      <p:grpSp>
        <p:nvGrpSpPr>
          <p:cNvPr id="789" name="Google Shape;789;p66"/>
          <p:cNvGrpSpPr/>
          <p:nvPr/>
        </p:nvGrpSpPr>
        <p:grpSpPr>
          <a:xfrm>
            <a:off x="5105400" y="1563688"/>
            <a:ext cx="3517900" cy="4627562"/>
            <a:chOff x="0" y="0"/>
            <a:chExt cx="2216" cy="2915"/>
          </a:xfrm>
        </p:grpSpPr>
        <p:sp>
          <p:nvSpPr>
            <p:cNvPr id="790" name="Google Shape;790;p66"/>
            <p:cNvSpPr/>
            <p:nvPr/>
          </p:nvSpPr>
          <p:spPr>
            <a:xfrm>
              <a:off x="0" y="0"/>
              <a:ext cx="1880" cy="672"/>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rPr b="1" lang="en-US" sz="2400">
                  <a:solidFill>
                    <a:schemeClr val="dk1"/>
                  </a:solidFill>
                  <a:latin typeface="Times"/>
                  <a:ea typeface="Times"/>
                  <a:cs typeface="Times"/>
                  <a:sym typeface="Times"/>
                </a:rPr>
                <a:t>Security</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Face recognition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Speaker verification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Fingerprint analysis </a:t>
              </a:r>
              <a:endParaRPr/>
            </a:p>
          </p:txBody>
        </p:sp>
        <p:sp>
          <p:nvSpPr>
            <p:cNvPr id="791" name="Google Shape;791;p66"/>
            <p:cNvSpPr/>
            <p:nvPr/>
          </p:nvSpPr>
          <p:spPr>
            <a:xfrm>
              <a:off x="0" y="976"/>
              <a:ext cx="2216" cy="736"/>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t/>
              </a:r>
              <a:endParaRPr b="1" sz="2400">
                <a:solidFill>
                  <a:schemeClr val="dk1"/>
                </a:solidFill>
                <a:latin typeface="Times"/>
                <a:ea typeface="Times"/>
                <a:cs typeface="Times"/>
                <a:sym typeface="Times"/>
              </a:endParaRPr>
            </a:p>
            <a:p>
              <a:pPr indent="0" lvl="0" marL="90488" marR="0" rtl="0" algn="l">
                <a:spcBef>
                  <a:spcPts val="0"/>
                </a:spcBef>
                <a:spcAft>
                  <a:spcPts val="0"/>
                </a:spcAft>
                <a:buNone/>
              </a:pPr>
              <a:r>
                <a:rPr b="1" lang="en-US" sz="2400">
                  <a:solidFill>
                    <a:schemeClr val="dk1"/>
                  </a:solidFill>
                  <a:latin typeface="Times"/>
                  <a:ea typeface="Times"/>
                  <a:cs typeface="Times"/>
                  <a:sym typeface="Times"/>
                </a:rPr>
                <a:t>Medicine</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General diagnosis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Detection of heart defects </a:t>
              </a:r>
              <a:endParaRPr/>
            </a:p>
          </p:txBody>
        </p:sp>
        <p:sp>
          <p:nvSpPr>
            <p:cNvPr id="792" name="Google Shape;792;p66"/>
            <p:cNvSpPr/>
            <p:nvPr/>
          </p:nvSpPr>
          <p:spPr>
            <a:xfrm>
              <a:off x="0" y="2027"/>
              <a:ext cx="2024" cy="888"/>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t/>
              </a:r>
              <a:endParaRPr b="1" sz="2400">
                <a:solidFill>
                  <a:schemeClr val="dk1"/>
                </a:solidFill>
                <a:latin typeface="Times"/>
                <a:ea typeface="Times"/>
                <a:cs typeface="Times"/>
                <a:sym typeface="Times"/>
              </a:endParaRPr>
            </a:p>
            <a:p>
              <a:pPr indent="0" lvl="0" marL="90488" marR="0" rtl="0" algn="l">
                <a:spcBef>
                  <a:spcPts val="0"/>
                </a:spcBef>
                <a:spcAft>
                  <a:spcPts val="0"/>
                </a:spcAft>
                <a:buNone/>
              </a:pPr>
              <a:r>
                <a:rPr b="1" lang="en-US" sz="2400">
                  <a:solidFill>
                    <a:schemeClr val="dk1"/>
                  </a:solidFill>
                  <a:latin typeface="Times"/>
                  <a:ea typeface="Times"/>
                  <a:cs typeface="Times"/>
                  <a:sym typeface="Times"/>
                </a:rPr>
                <a:t>Science</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Recognising genes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Botanical classification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Bacteria identification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7"/>
          <p:cNvSpPr txBox="1"/>
          <p:nvPr>
            <p:ph idx="12" type="sldNum"/>
          </p:nvPr>
        </p:nvSpPr>
        <p:spPr>
          <a:xfrm>
            <a:off x="7500959" y="6400800"/>
            <a:ext cx="5484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98" name="Google Shape;798;p67"/>
          <p:cNvSpPr txBox="1"/>
          <p:nvPr>
            <p:ph type="title"/>
          </p:nvPr>
        </p:nvSpPr>
        <p:spPr>
          <a:xfrm>
            <a:off x="469900" y="0"/>
            <a:ext cx="8153400" cy="7620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Applications: Modelling</a:t>
            </a:r>
            <a:endParaRPr/>
          </a:p>
        </p:txBody>
      </p:sp>
      <p:grpSp>
        <p:nvGrpSpPr>
          <p:cNvPr id="799" name="Google Shape;799;p67"/>
          <p:cNvGrpSpPr/>
          <p:nvPr/>
        </p:nvGrpSpPr>
        <p:grpSpPr>
          <a:xfrm>
            <a:off x="274638" y="1012825"/>
            <a:ext cx="4305300" cy="5686425"/>
            <a:chOff x="0" y="0"/>
            <a:chExt cx="2712" cy="3582"/>
          </a:xfrm>
        </p:grpSpPr>
        <p:sp>
          <p:nvSpPr>
            <p:cNvPr id="800" name="Google Shape;800;p67"/>
            <p:cNvSpPr/>
            <p:nvPr/>
          </p:nvSpPr>
          <p:spPr>
            <a:xfrm>
              <a:off x="0" y="0"/>
              <a:ext cx="2712" cy="1432"/>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rPr b="1" lang="en-US" sz="2400">
                  <a:solidFill>
                    <a:schemeClr val="dk1"/>
                  </a:solidFill>
                  <a:latin typeface="Times"/>
                  <a:ea typeface="Times"/>
                  <a:cs typeface="Times"/>
                  <a:sym typeface="Times"/>
                </a:rPr>
                <a:t>Business</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Prediction of share and commodity prices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Prediction of economic indicators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Insider dealing detection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Marketing analysis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Mailshot profiling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Signature verification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Inventory control </a:t>
              </a:r>
              <a:endParaRPr/>
            </a:p>
          </p:txBody>
        </p:sp>
        <p:sp>
          <p:nvSpPr>
            <p:cNvPr id="801" name="Google Shape;801;p67"/>
            <p:cNvSpPr/>
            <p:nvPr/>
          </p:nvSpPr>
          <p:spPr>
            <a:xfrm>
              <a:off x="0" y="1326"/>
              <a:ext cx="2120" cy="2256"/>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t/>
              </a:r>
              <a:endParaRPr b="1" sz="2400">
                <a:solidFill>
                  <a:schemeClr val="dk1"/>
                </a:solidFill>
                <a:latin typeface="Times"/>
                <a:ea typeface="Times"/>
                <a:cs typeface="Times"/>
                <a:sym typeface="Times"/>
              </a:endParaRPr>
            </a:p>
            <a:p>
              <a:pPr indent="0" lvl="0" marL="90488" marR="0" rtl="0" algn="l">
                <a:spcBef>
                  <a:spcPts val="0"/>
                </a:spcBef>
                <a:spcAft>
                  <a:spcPts val="0"/>
                </a:spcAft>
                <a:buNone/>
              </a:pPr>
              <a:r>
                <a:rPr b="1" lang="en-US" sz="2400">
                  <a:solidFill>
                    <a:schemeClr val="dk1"/>
                  </a:solidFill>
                  <a:latin typeface="Times"/>
                  <a:ea typeface="Times"/>
                  <a:cs typeface="Times"/>
                  <a:sym typeface="Times"/>
                </a:rPr>
                <a:t>Engineering</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Transducer linerisation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Colour discrimination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Robot control and navigation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Process control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Aircraft landing control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Car active suspension control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Printed Circuit auto routing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Integrated circuit layout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Image compression </a:t>
              </a:r>
              <a:endParaRPr/>
            </a:p>
          </p:txBody>
        </p:sp>
      </p:grpSp>
      <p:grpSp>
        <p:nvGrpSpPr>
          <p:cNvPr id="802" name="Google Shape;802;p67"/>
          <p:cNvGrpSpPr/>
          <p:nvPr/>
        </p:nvGrpSpPr>
        <p:grpSpPr>
          <a:xfrm>
            <a:off x="4267200" y="3200400"/>
            <a:ext cx="4584700" cy="2522538"/>
            <a:chOff x="0" y="0"/>
            <a:chExt cx="2888" cy="1589"/>
          </a:xfrm>
        </p:grpSpPr>
        <p:sp>
          <p:nvSpPr>
            <p:cNvPr id="803" name="Google Shape;803;p67"/>
            <p:cNvSpPr/>
            <p:nvPr/>
          </p:nvSpPr>
          <p:spPr>
            <a:xfrm>
              <a:off x="0" y="0"/>
              <a:ext cx="2888" cy="824"/>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rPr b="1" lang="en-US" sz="2400">
                  <a:solidFill>
                    <a:schemeClr val="dk1"/>
                  </a:solidFill>
                  <a:latin typeface="Times"/>
                  <a:ea typeface="Times"/>
                  <a:cs typeface="Times"/>
                  <a:sym typeface="Times"/>
                </a:rPr>
                <a:t>Science</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Prediction of the performance of drugs from the molecular structure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Weather prediction </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Sunspot prediction </a:t>
              </a:r>
              <a:endParaRPr/>
            </a:p>
          </p:txBody>
        </p:sp>
        <p:sp>
          <p:nvSpPr>
            <p:cNvPr id="804" name="Google Shape;804;p67"/>
            <p:cNvSpPr/>
            <p:nvPr/>
          </p:nvSpPr>
          <p:spPr>
            <a:xfrm>
              <a:off x="0" y="853"/>
              <a:ext cx="1888" cy="736"/>
            </a:xfrm>
            <a:prstGeom prst="rect">
              <a:avLst/>
            </a:prstGeom>
            <a:solidFill>
              <a:srgbClr val="FFFFFF"/>
            </a:solidFill>
            <a:ln>
              <a:noFill/>
            </a:ln>
          </p:spPr>
          <p:txBody>
            <a:bodyPr anchorCtr="0" anchor="t" bIns="0" lIns="0" spcFirstLastPara="1" rIns="91425" wrap="square" tIns="0">
              <a:noAutofit/>
            </a:bodyPr>
            <a:lstStyle/>
            <a:p>
              <a:pPr indent="0" lvl="0" marL="90488" marR="0" rtl="0" algn="l">
                <a:spcBef>
                  <a:spcPts val="0"/>
                </a:spcBef>
                <a:spcAft>
                  <a:spcPts val="0"/>
                </a:spcAft>
                <a:buNone/>
              </a:pPr>
              <a:r>
                <a:t/>
              </a:r>
              <a:endParaRPr b="1" sz="2400">
                <a:solidFill>
                  <a:schemeClr val="dk1"/>
                </a:solidFill>
                <a:latin typeface="Times"/>
                <a:ea typeface="Times"/>
                <a:cs typeface="Times"/>
                <a:sym typeface="Times"/>
              </a:endParaRPr>
            </a:p>
            <a:p>
              <a:pPr indent="0" lvl="0" marL="90488" marR="0" rtl="0" algn="l">
                <a:spcBef>
                  <a:spcPts val="0"/>
                </a:spcBef>
                <a:spcAft>
                  <a:spcPts val="0"/>
                </a:spcAft>
                <a:buNone/>
              </a:pPr>
              <a:r>
                <a:rPr b="1" lang="en-US" sz="2400">
                  <a:solidFill>
                    <a:schemeClr val="dk1"/>
                  </a:solidFill>
                  <a:latin typeface="Times"/>
                  <a:ea typeface="Times"/>
                  <a:cs typeface="Times"/>
                  <a:sym typeface="Times"/>
                </a:rPr>
                <a:t>Medicine</a:t>
              </a:r>
              <a:endParaRPr/>
            </a:p>
            <a:p>
              <a:pPr indent="-101600" lvl="0" marL="904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 Medical imaging and image processing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txBox="1"/>
          <p:nvPr>
            <p:ph idx="12" type="sldNum"/>
          </p:nvPr>
        </p:nvSpPr>
        <p:spPr>
          <a:xfrm>
            <a:off x="7500957" y="6400800"/>
            <a:ext cx="508200" cy="304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10" name="Google Shape;810;p68"/>
          <p:cNvSpPr txBox="1"/>
          <p:nvPr>
            <p:ph type="title"/>
          </p:nvPr>
        </p:nvSpPr>
        <p:spPr>
          <a:xfrm>
            <a:off x="469900" y="0"/>
            <a:ext cx="8153400" cy="914400"/>
          </a:xfrm>
          <a:prstGeom prst="rect">
            <a:avLst/>
          </a:prstGeom>
          <a:noFill/>
          <a:ln>
            <a:noFill/>
          </a:ln>
        </p:spPr>
        <p:txBody>
          <a:bodyPr anchorCtr="0" anchor="b" bIns="50800" lIns="50800" spcFirstLastPara="1" rIns="132075" wrap="square" tIns="50800">
            <a:noAutofit/>
          </a:bodyPr>
          <a:lstStyle/>
          <a:p>
            <a:pPr indent="0" lvl="0" marL="39688" rtl="0" algn="l">
              <a:spcBef>
                <a:spcPts val="0"/>
              </a:spcBef>
              <a:spcAft>
                <a:spcPts val="0"/>
              </a:spcAft>
              <a:buNone/>
            </a:pPr>
            <a:r>
              <a:rPr lang="en-US"/>
              <a:t>Applicationsh: Forecasting and Detection</a:t>
            </a:r>
            <a:endParaRPr/>
          </a:p>
        </p:txBody>
      </p:sp>
      <p:grpSp>
        <p:nvGrpSpPr>
          <p:cNvPr id="811" name="Google Shape;811;p68"/>
          <p:cNvGrpSpPr/>
          <p:nvPr/>
        </p:nvGrpSpPr>
        <p:grpSpPr>
          <a:xfrm>
            <a:off x="914401" y="1752600"/>
            <a:ext cx="7007224" cy="2382838"/>
            <a:chOff x="-195" y="-288"/>
            <a:chExt cx="4414" cy="1501"/>
          </a:xfrm>
        </p:grpSpPr>
        <p:sp>
          <p:nvSpPr>
            <p:cNvPr id="812" name="Google Shape;812;p68"/>
            <p:cNvSpPr/>
            <p:nvPr/>
          </p:nvSpPr>
          <p:spPr>
            <a:xfrm>
              <a:off x="0" y="0"/>
              <a:ext cx="4219" cy="1213"/>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813" name="Google Shape;813;p68"/>
            <p:cNvSpPr/>
            <p:nvPr/>
          </p:nvSpPr>
          <p:spPr>
            <a:xfrm>
              <a:off x="-195" y="-288"/>
              <a:ext cx="4216" cy="1128"/>
            </a:xfrm>
            <a:prstGeom prst="rect">
              <a:avLst/>
            </a:prstGeom>
            <a:noFill/>
            <a:ln>
              <a:noFill/>
            </a:ln>
          </p:spPr>
          <p:txBody>
            <a:bodyPr anchorCtr="0" anchor="ctr" bIns="0" lIns="0" spcFirstLastPara="1" rIns="40625" wrap="square" tIns="0">
              <a:noAutofit/>
            </a:bodyPr>
            <a:lstStyle/>
            <a:p>
              <a:pPr indent="0" lvl="0" marL="39688" marR="0" rtl="0" algn="l">
                <a:spcBef>
                  <a:spcPts val="0"/>
                </a:spcBef>
                <a:spcAft>
                  <a:spcPts val="0"/>
                </a:spcAft>
                <a:buNone/>
              </a:pPr>
              <a:r>
                <a:rPr b="1" lang="en-US" sz="2400">
                  <a:solidFill>
                    <a:schemeClr val="dk1"/>
                  </a:solidFill>
                  <a:latin typeface="Verdana"/>
                  <a:ea typeface="Verdana"/>
                  <a:cs typeface="Verdana"/>
                  <a:sym typeface="Verdana"/>
                </a:rPr>
                <a:t>Forecasting:</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Future sales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Production Requirements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Market Performance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Economic Indicators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Energy Requirements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Time Based Variables </a:t>
              </a:r>
              <a:endParaRPr/>
            </a:p>
          </p:txBody>
        </p:sp>
      </p:grpSp>
      <p:sp>
        <p:nvSpPr>
          <p:cNvPr id="814" name="Google Shape;814;p68"/>
          <p:cNvSpPr/>
          <p:nvPr/>
        </p:nvSpPr>
        <p:spPr>
          <a:xfrm>
            <a:off x="990600" y="4267200"/>
            <a:ext cx="6692900" cy="1549400"/>
          </a:xfrm>
          <a:prstGeom prst="rect">
            <a:avLst/>
          </a:prstGeom>
          <a:noFill/>
          <a:ln>
            <a:noFill/>
          </a:ln>
        </p:spPr>
        <p:txBody>
          <a:bodyPr anchorCtr="0" anchor="ctr" bIns="0" lIns="0" spcFirstLastPara="1" rIns="40625" wrap="square" tIns="0">
            <a:noAutofit/>
          </a:bodyPr>
          <a:lstStyle/>
          <a:p>
            <a:pPr indent="0" lvl="0" marL="39688" marR="0" rtl="0" algn="l">
              <a:spcBef>
                <a:spcPts val="0"/>
              </a:spcBef>
              <a:spcAft>
                <a:spcPts val="0"/>
              </a:spcAft>
              <a:buNone/>
            </a:pPr>
            <a:r>
              <a:rPr b="1" lang="en-US" sz="2400">
                <a:solidFill>
                  <a:schemeClr val="dk1"/>
                </a:solidFill>
                <a:latin typeface="Verdana"/>
                <a:ea typeface="Verdana"/>
                <a:cs typeface="Verdana"/>
                <a:sym typeface="Verdana"/>
              </a:rPr>
              <a:t>Novelty Detection:</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Fault Monitoring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Performance Monitoring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Fraud Detection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Detecting Rate Features </a:t>
            </a:r>
            <a:endParaRPr/>
          </a:p>
          <a:p>
            <a:pPr indent="-101600" lvl="0" marL="39688" marR="0" rtl="0" algn="l">
              <a:spcBef>
                <a:spcPts val="0"/>
              </a:spcBef>
              <a:spcAft>
                <a:spcPts val="0"/>
              </a:spcAft>
              <a:buClr>
                <a:srgbClr val="000000"/>
              </a:buClr>
              <a:buSzPts val="1600"/>
              <a:buFont typeface="Verdana"/>
              <a:buChar char="•"/>
            </a:pPr>
            <a:r>
              <a:rPr lang="en-US" sz="1600">
                <a:solidFill>
                  <a:schemeClr val="dk1"/>
                </a:solidFill>
                <a:latin typeface="Verdana"/>
                <a:ea typeface="Verdana"/>
                <a:cs typeface="Verdana"/>
                <a:sym typeface="Verdana"/>
              </a:rPr>
              <a:t>Different Cases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p7"/>
          <p:cNvSpPr txBox="1"/>
          <p:nvPr>
            <p:ph type="title"/>
          </p:nvPr>
        </p:nvSpPr>
        <p:spPr>
          <a:xfrm>
            <a:off x="706438" y="381000"/>
            <a:ext cx="7772400" cy="762000"/>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600"/>
              <a:t>A modern variation of “Units”</a:t>
            </a:r>
            <a:endParaRPr/>
          </a:p>
        </p:txBody>
      </p:sp>
      <p:sp>
        <p:nvSpPr>
          <p:cNvPr id="240" name="Google Shape;240;p7"/>
          <p:cNvSpPr txBox="1"/>
          <p:nvPr>
            <p:ph idx="1" type="body"/>
          </p:nvPr>
        </p:nvSpPr>
        <p:spPr>
          <a:xfrm>
            <a:off x="457200" y="1295400"/>
            <a:ext cx="7823200" cy="3248025"/>
          </a:xfrm>
          <a:prstGeom prst="rect">
            <a:avLst/>
          </a:prstGeom>
          <a:noFill/>
          <a:ln>
            <a:noFill/>
          </a:ln>
        </p:spPr>
        <p:txBody>
          <a:bodyPr anchorCtr="0" anchor="t" bIns="50800" lIns="50800" spcFirstLastPara="1" rIns="91425" wrap="square" tIns="50800">
            <a:noAutofit/>
          </a:bodyPr>
          <a:lstStyle/>
          <a:p>
            <a:pPr indent="-342900" lvl="0" marL="382588" rtl="0" algn="l">
              <a:spcBef>
                <a:spcPts val="0"/>
              </a:spcBef>
              <a:spcAft>
                <a:spcPts val="0"/>
              </a:spcAft>
              <a:buSzPts val="2400"/>
              <a:buChar char="•"/>
            </a:pPr>
            <a:r>
              <a:rPr lang="en-US" sz="2400"/>
              <a:t>Output is a “squashed” linear function of inputs:</a:t>
            </a:r>
            <a:endParaRPr/>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190500" lvl="0" marL="382588" rtl="0" algn="l">
              <a:spcBef>
                <a:spcPts val="500"/>
              </a:spcBef>
              <a:spcAft>
                <a:spcPts val="0"/>
              </a:spcAft>
              <a:buSzPts val="2400"/>
              <a:buNone/>
            </a:pPr>
            <a:r>
              <a:t/>
            </a:r>
            <a:endParaRPr sz="2400"/>
          </a:p>
          <a:p>
            <a:pPr indent="-342900" lvl="0" marL="382588" rtl="0" algn="l">
              <a:lnSpc>
                <a:spcPct val="130000"/>
              </a:lnSpc>
              <a:spcBef>
                <a:spcPts val="500"/>
              </a:spcBef>
              <a:spcAft>
                <a:spcPts val="0"/>
              </a:spcAft>
              <a:buSzPts val="2400"/>
              <a:buChar char="•"/>
            </a:pPr>
            <a:r>
              <a:rPr lang="en-US" sz="2400"/>
              <a:t>Activation function can be </a:t>
            </a:r>
            <a:r>
              <a:rPr i="1" lang="en-US" sz="2400"/>
              <a:t>step/threshold</a:t>
            </a:r>
            <a:r>
              <a:rPr lang="en-US" sz="2400"/>
              <a:t> or </a:t>
            </a:r>
            <a:r>
              <a:rPr i="1" lang="en-US" sz="2400"/>
              <a:t>sigmoid</a:t>
            </a:r>
            <a:endParaRPr sz="2400"/>
          </a:p>
        </p:txBody>
      </p:sp>
      <p:pic>
        <p:nvPicPr>
          <p:cNvPr descr="Picture 1" id="241" name="Google Shape;241;p7"/>
          <p:cNvPicPr preferRelativeResize="0"/>
          <p:nvPr/>
        </p:nvPicPr>
        <p:blipFill rotWithShape="1">
          <a:blip r:embed="rId3">
            <a:alphaModFix/>
          </a:blip>
          <a:srcRect b="0" l="0" r="0" t="0"/>
          <a:stretch/>
        </p:blipFill>
        <p:spPr>
          <a:xfrm>
            <a:off x="1828800" y="1828800"/>
            <a:ext cx="4637088" cy="2103655"/>
          </a:xfrm>
          <a:prstGeom prst="rect">
            <a:avLst/>
          </a:prstGeom>
          <a:noFill/>
          <a:ln>
            <a:noFill/>
          </a:ln>
        </p:spPr>
      </p:pic>
      <p:pic>
        <p:nvPicPr>
          <p:cNvPr descr="Picture 2" id="242" name="Google Shape;242;p7"/>
          <p:cNvPicPr preferRelativeResize="0"/>
          <p:nvPr/>
        </p:nvPicPr>
        <p:blipFill rotWithShape="1">
          <a:blip r:embed="rId4">
            <a:alphaModFix/>
          </a:blip>
          <a:srcRect b="0" l="0" r="0" t="0"/>
          <a:stretch/>
        </p:blipFill>
        <p:spPr>
          <a:xfrm>
            <a:off x="914400" y="4619298"/>
            <a:ext cx="4064000" cy="1400502"/>
          </a:xfrm>
          <a:prstGeom prst="rect">
            <a:avLst/>
          </a:prstGeom>
          <a:noFill/>
          <a:ln>
            <a:noFill/>
          </a:ln>
        </p:spPr>
      </p:pic>
      <p:sp>
        <p:nvSpPr>
          <p:cNvPr id="243" name="Google Shape;243;p7"/>
          <p:cNvSpPr txBox="1"/>
          <p:nvPr/>
        </p:nvSpPr>
        <p:spPr>
          <a:xfrm>
            <a:off x="5410200" y="4953000"/>
            <a:ext cx="28162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00FF"/>
                </a:solidFill>
                <a:latin typeface="Times New Roman"/>
                <a:ea typeface="Times New Roman"/>
                <a:cs typeface="Times New Roman"/>
                <a:sym typeface="Times New Roman"/>
              </a:rPr>
              <a:t>Bias weight </a:t>
            </a:r>
            <a:r>
              <a:rPr lang="en-US" sz="1800">
                <a:solidFill>
                  <a:srgbClr val="0000FF"/>
                </a:solidFill>
                <a:latin typeface="Times New Roman"/>
                <a:ea typeface="Times New Roman"/>
                <a:cs typeface="Times New Roman"/>
                <a:sym typeface="Times New Roman"/>
              </a:rPr>
              <a:t>sets  threshold for </a:t>
            </a:r>
            <a:r>
              <a:rPr i="1" lang="en-US" sz="1800">
                <a:solidFill>
                  <a:srgbClr val="0000FF"/>
                </a:solidFill>
                <a:latin typeface="Times New Roman"/>
                <a:ea typeface="Times New Roman"/>
                <a:cs typeface="Times New Roman"/>
                <a:sym typeface="Times New Roman"/>
              </a:rPr>
              <a:t>linear threshold unit</a:t>
            </a:r>
            <a:endParaRPr sz="1800">
              <a:solidFill>
                <a:srgbClr val="0000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8"/>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0" name="Google Shape;250;p8"/>
          <p:cNvSpPr txBox="1"/>
          <p:nvPr>
            <p:ph type="title"/>
          </p:nvPr>
        </p:nvSpPr>
        <p:spPr>
          <a:xfrm>
            <a:off x="696913" y="381000"/>
            <a:ext cx="7772400" cy="776288"/>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3600"/>
              <a:t>Implementing Logical Functions</a:t>
            </a:r>
            <a:endParaRPr/>
          </a:p>
        </p:txBody>
      </p:sp>
      <p:sp>
        <p:nvSpPr>
          <p:cNvPr id="251" name="Google Shape;251;p8"/>
          <p:cNvSpPr txBox="1"/>
          <p:nvPr>
            <p:ph idx="1" type="body"/>
          </p:nvPr>
        </p:nvSpPr>
        <p:spPr>
          <a:xfrm>
            <a:off x="685800" y="1517650"/>
            <a:ext cx="8040688" cy="4578350"/>
          </a:xfrm>
          <a:prstGeom prst="rect">
            <a:avLst/>
          </a:prstGeom>
          <a:noFill/>
          <a:ln>
            <a:noFill/>
          </a:ln>
        </p:spPr>
        <p:txBody>
          <a:bodyPr anchorCtr="0" anchor="t" bIns="50800" lIns="50800" spcFirstLastPara="1" rIns="91425" wrap="square" tIns="50800">
            <a:normAutofit lnSpcReduction="10000"/>
          </a:bodyPr>
          <a:lstStyle/>
          <a:p>
            <a:pPr indent="-342900" lvl="0" marL="382588" rtl="0" algn="l">
              <a:lnSpc>
                <a:spcPct val="90000"/>
              </a:lnSpc>
              <a:spcBef>
                <a:spcPts val="0"/>
              </a:spcBef>
              <a:spcAft>
                <a:spcPts val="0"/>
              </a:spcAft>
              <a:buSzPts val="2800"/>
              <a:buChar char="•"/>
            </a:pPr>
            <a:r>
              <a:rPr lang="en-US" sz="2800"/>
              <a:t>Any Boolean function can be implemented in a network of linear threshold units (</a:t>
            </a:r>
            <a:r>
              <a:rPr i="1" lang="en-US" sz="2800"/>
              <a:t>perceptrons</a:t>
            </a:r>
            <a:r>
              <a:rPr lang="en-US" sz="2800"/>
              <a:t>)</a:t>
            </a:r>
            <a:endParaRPr/>
          </a:p>
          <a:p>
            <a:pPr indent="-165100" lvl="0" marL="382588" rtl="0" algn="l">
              <a:lnSpc>
                <a:spcPct val="90000"/>
              </a:lnSpc>
              <a:spcBef>
                <a:spcPts val="500"/>
              </a:spcBef>
              <a:spcAft>
                <a:spcPts val="0"/>
              </a:spcAft>
              <a:buSzPts val="2800"/>
              <a:buNone/>
            </a:pPr>
            <a:r>
              <a:t/>
            </a:r>
            <a:endParaRPr sz="2800"/>
          </a:p>
          <a:p>
            <a:pPr indent="-165100" lvl="0" marL="382588" rtl="0" algn="l">
              <a:lnSpc>
                <a:spcPct val="90000"/>
              </a:lnSpc>
              <a:spcBef>
                <a:spcPts val="500"/>
              </a:spcBef>
              <a:spcAft>
                <a:spcPts val="0"/>
              </a:spcAft>
              <a:buSzPts val="2800"/>
              <a:buNone/>
            </a:pPr>
            <a:r>
              <a:t/>
            </a:r>
            <a:endParaRPr sz="2800"/>
          </a:p>
          <a:p>
            <a:pPr indent="-165100" lvl="0" marL="382588" rtl="0" algn="l">
              <a:lnSpc>
                <a:spcPct val="90000"/>
              </a:lnSpc>
              <a:spcBef>
                <a:spcPts val="500"/>
              </a:spcBef>
              <a:spcAft>
                <a:spcPts val="0"/>
              </a:spcAft>
              <a:buSzPts val="2800"/>
              <a:buNone/>
            </a:pPr>
            <a:r>
              <a:t/>
            </a:r>
            <a:endParaRPr sz="2800"/>
          </a:p>
          <a:p>
            <a:pPr indent="-165100" lvl="0" marL="382588" rtl="0" algn="l">
              <a:lnSpc>
                <a:spcPct val="90000"/>
              </a:lnSpc>
              <a:spcBef>
                <a:spcPts val="500"/>
              </a:spcBef>
              <a:spcAft>
                <a:spcPts val="0"/>
              </a:spcAft>
              <a:buSzPts val="2800"/>
              <a:buNone/>
            </a:pPr>
            <a:r>
              <a:t/>
            </a:r>
            <a:endParaRPr sz="2800"/>
          </a:p>
          <a:p>
            <a:pPr indent="-165100" lvl="0" marL="382588" rtl="0" algn="l">
              <a:lnSpc>
                <a:spcPct val="90000"/>
              </a:lnSpc>
              <a:spcBef>
                <a:spcPts val="500"/>
              </a:spcBef>
              <a:spcAft>
                <a:spcPts val="0"/>
              </a:spcAft>
              <a:buSzPts val="2800"/>
              <a:buNone/>
            </a:pPr>
            <a:r>
              <a:t/>
            </a:r>
            <a:endParaRPr sz="2800"/>
          </a:p>
          <a:p>
            <a:pPr indent="-342900" lvl="0" marL="382588" rtl="0" algn="l">
              <a:lnSpc>
                <a:spcPct val="90000"/>
              </a:lnSpc>
              <a:spcBef>
                <a:spcPts val="500"/>
              </a:spcBef>
              <a:spcAft>
                <a:spcPts val="0"/>
              </a:spcAft>
              <a:buSzPts val="2800"/>
              <a:buChar char="•"/>
            </a:pPr>
            <a:r>
              <a:rPr lang="en-US" sz="2800"/>
              <a:t>But </a:t>
            </a:r>
            <a:r>
              <a:rPr i="1" lang="en-US" sz="2800"/>
              <a:t>single layer networks</a:t>
            </a:r>
            <a:r>
              <a:rPr lang="en-US" sz="2800"/>
              <a:t> are limited</a:t>
            </a:r>
            <a:endParaRPr/>
          </a:p>
          <a:p>
            <a:pPr indent="-285750" lvl="1" marL="731838" rtl="0" algn="l">
              <a:lnSpc>
                <a:spcPct val="90000"/>
              </a:lnSpc>
              <a:spcBef>
                <a:spcPts val="400"/>
              </a:spcBef>
              <a:spcAft>
                <a:spcPts val="0"/>
              </a:spcAft>
              <a:buSzPts val="2400"/>
              <a:buChar char="•"/>
            </a:pPr>
            <a:r>
              <a:rPr lang="en-US" sz="2400"/>
              <a:t>E.g., cannot compute XOR</a:t>
            </a:r>
            <a:endParaRPr/>
          </a:p>
          <a:p>
            <a:pPr indent="-285750" lvl="1" marL="731838" rtl="0" algn="l">
              <a:lnSpc>
                <a:spcPct val="90000"/>
              </a:lnSpc>
              <a:spcBef>
                <a:spcPts val="400"/>
              </a:spcBef>
              <a:spcAft>
                <a:spcPts val="0"/>
              </a:spcAft>
              <a:buSzPts val="2400"/>
              <a:buChar char="•"/>
            </a:pPr>
            <a:r>
              <a:rPr lang="en-US" sz="2400"/>
              <a:t>Minsky &amp; Papert essentially killed off neural network field for a decade by showing this in 1969</a:t>
            </a:r>
            <a:endParaRPr/>
          </a:p>
        </p:txBody>
      </p:sp>
      <p:pic>
        <p:nvPicPr>
          <p:cNvPr id="252" name="Google Shape;252;p8"/>
          <p:cNvPicPr preferRelativeResize="0"/>
          <p:nvPr/>
        </p:nvPicPr>
        <p:blipFill rotWithShape="1">
          <a:blip r:embed="rId3">
            <a:alphaModFix/>
          </a:blip>
          <a:srcRect b="0" l="0" r="0" t="0"/>
          <a:stretch/>
        </p:blipFill>
        <p:spPr>
          <a:xfrm>
            <a:off x="609600" y="2514600"/>
            <a:ext cx="2527300" cy="1421102"/>
          </a:xfrm>
          <a:prstGeom prst="rect">
            <a:avLst/>
          </a:prstGeom>
          <a:noFill/>
          <a:ln>
            <a:noFill/>
          </a:ln>
        </p:spPr>
      </p:pic>
      <p:pic>
        <p:nvPicPr>
          <p:cNvPr id="253" name="Google Shape;253;p8"/>
          <p:cNvPicPr preferRelativeResize="0"/>
          <p:nvPr/>
        </p:nvPicPr>
        <p:blipFill rotWithShape="1">
          <a:blip r:embed="rId4">
            <a:alphaModFix/>
          </a:blip>
          <a:srcRect b="0" l="0" r="0" t="0"/>
          <a:stretch/>
        </p:blipFill>
        <p:spPr>
          <a:xfrm>
            <a:off x="3352800" y="2590800"/>
            <a:ext cx="2301063" cy="1346200"/>
          </a:xfrm>
          <a:prstGeom prst="rect">
            <a:avLst/>
          </a:prstGeom>
          <a:noFill/>
          <a:ln>
            <a:noFill/>
          </a:ln>
        </p:spPr>
      </p:pic>
      <p:pic>
        <p:nvPicPr>
          <p:cNvPr id="254" name="Google Shape;254;p8"/>
          <p:cNvPicPr preferRelativeResize="0"/>
          <p:nvPr/>
        </p:nvPicPr>
        <p:blipFill rotWithShape="1">
          <a:blip r:embed="rId5">
            <a:alphaModFix/>
          </a:blip>
          <a:srcRect b="0" l="0" r="0" t="0"/>
          <a:stretch/>
        </p:blipFill>
        <p:spPr>
          <a:xfrm>
            <a:off x="5791200" y="2590800"/>
            <a:ext cx="2667000" cy="1325165"/>
          </a:xfrm>
          <a:prstGeom prst="rect">
            <a:avLst/>
          </a:prstGeom>
          <a:noFill/>
          <a:ln>
            <a:noFill/>
          </a:ln>
        </p:spPr>
      </p:pic>
      <p:sp>
        <p:nvSpPr>
          <p:cNvPr id="255" name="Google Shape;255;p8"/>
          <p:cNvSpPr txBox="1"/>
          <p:nvPr/>
        </p:nvSpPr>
        <p:spPr>
          <a:xfrm>
            <a:off x="1143000" y="2362200"/>
            <a:ext cx="11592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FF"/>
                </a:solidFill>
                <a:latin typeface="Times New Roman"/>
                <a:ea typeface="Times New Roman"/>
                <a:cs typeface="Times New Roman"/>
                <a:sym typeface="Times New Roman"/>
              </a:rPr>
              <a:t>Bias weight</a:t>
            </a:r>
            <a:endParaRPr/>
          </a:p>
        </p:txBody>
      </p:sp>
      <p:sp>
        <p:nvSpPr>
          <p:cNvPr id="256" name="Google Shape;256;p8"/>
          <p:cNvSpPr txBox="1"/>
          <p:nvPr/>
        </p:nvSpPr>
        <p:spPr>
          <a:xfrm>
            <a:off x="3581400" y="2328446"/>
            <a:ext cx="11592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FF"/>
                </a:solidFill>
                <a:latin typeface="Times New Roman"/>
                <a:ea typeface="Times New Roman"/>
                <a:cs typeface="Times New Roman"/>
                <a:sym typeface="Times New Roman"/>
              </a:rPr>
              <a:t>Bias weight</a:t>
            </a:r>
            <a:endParaRPr/>
          </a:p>
        </p:txBody>
      </p:sp>
      <p:sp>
        <p:nvSpPr>
          <p:cNvPr id="257" name="Google Shape;257;p8"/>
          <p:cNvSpPr txBox="1"/>
          <p:nvPr/>
        </p:nvSpPr>
        <p:spPr>
          <a:xfrm>
            <a:off x="6172200" y="2362200"/>
            <a:ext cx="11592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FF"/>
                </a:solidFill>
                <a:latin typeface="Times New Roman"/>
                <a:ea typeface="Times New Roman"/>
                <a:cs typeface="Times New Roman"/>
                <a:sym typeface="Times New Roman"/>
              </a:rPr>
              <a:t>Bias weight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9"/>
          <p:cNvSpPr txBox="1"/>
          <p:nvPr>
            <p:ph idx="4294967295" type="sldNum"/>
          </p:nvPr>
        </p:nvSpPr>
        <p:spPr>
          <a:xfrm>
            <a:off x="6553200" y="6356350"/>
            <a:ext cx="21336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4" name="Google Shape;264;p9"/>
          <p:cNvSpPr txBox="1"/>
          <p:nvPr>
            <p:ph type="title"/>
          </p:nvPr>
        </p:nvSpPr>
        <p:spPr>
          <a:xfrm>
            <a:off x="628650" y="228600"/>
            <a:ext cx="7772400" cy="842963"/>
          </a:xfrm>
          <a:prstGeom prst="rect">
            <a:avLst/>
          </a:prstGeom>
          <a:noFill/>
          <a:ln>
            <a:noFill/>
          </a:ln>
        </p:spPr>
        <p:txBody>
          <a:bodyPr anchorCtr="0" anchor="b" bIns="50800" lIns="50800" spcFirstLastPara="1" rIns="91425" wrap="square" tIns="50800">
            <a:noAutofit/>
          </a:bodyPr>
          <a:lstStyle/>
          <a:p>
            <a:pPr indent="0" lvl="0" marL="39688" rtl="0" algn="l">
              <a:spcBef>
                <a:spcPts val="0"/>
              </a:spcBef>
              <a:spcAft>
                <a:spcPts val="0"/>
              </a:spcAft>
              <a:buNone/>
            </a:pPr>
            <a:r>
              <a:rPr lang="en-US" sz="4000"/>
              <a:t>Variety of Network Structures</a:t>
            </a:r>
            <a:endParaRPr/>
          </a:p>
        </p:txBody>
      </p:sp>
      <p:sp>
        <p:nvSpPr>
          <p:cNvPr id="265" name="Google Shape;265;p9"/>
          <p:cNvSpPr txBox="1"/>
          <p:nvPr>
            <p:ph idx="1" type="body"/>
          </p:nvPr>
        </p:nvSpPr>
        <p:spPr>
          <a:xfrm>
            <a:off x="0" y="1443038"/>
            <a:ext cx="4619625" cy="5162550"/>
          </a:xfrm>
          <a:prstGeom prst="rect">
            <a:avLst/>
          </a:prstGeom>
          <a:noFill/>
          <a:ln>
            <a:noFill/>
          </a:ln>
        </p:spPr>
        <p:txBody>
          <a:bodyPr anchorCtr="0" anchor="t" bIns="50800" lIns="50800" spcFirstLastPara="1" rIns="91425" wrap="square" tIns="50800">
            <a:noAutofit/>
          </a:bodyPr>
          <a:lstStyle/>
          <a:p>
            <a:pPr indent="-342900" lvl="0" marL="382588" rtl="0" algn="l">
              <a:lnSpc>
                <a:spcPct val="90000"/>
              </a:lnSpc>
              <a:spcBef>
                <a:spcPts val="0"/>
              </a:spcBef>
              <a:spcAft>
                <a:spcPts val="0"/>
              </a:spcAft>
              <a:buSzPts val="2400"/>
              <a:buChar char="•"/>
            </a:pPr>
            <a:r>
              <a:rPr lang="en-US" sz="2400"/>
              <a:t>Feed-forward networks</a:t>
            </a:r>
            <a:endParaRPr/>
          </a:p>
          <a:p>
            <a:pPr indent="-285750" lvl="1" marL="731838" rtl="0" algn="l">
              <a:lnSpc>
                <a:spcPct val="90000"/>
              </a:lnSpc>
              <a:spcBef>
                <a:spcPts val="400"/>
              </a:spcBef>
              <a:spcAft>
                <a:spcPts val="0"/>
              </a:spcAft>
              <a:buSzPts val="2000"/>
              <a:buChar char="•"/>
            </a:pPr>
            <a:r>
              <a:rPr lang="en-US" sz="2000"/>
              <a:t>May be single- or multi-layer</a:t>
            </a:r>
            <a:endParaRPr/>
          </a:p>
          <a:p>
            <a:pPr indent="-285750" lvl="1" marL="731838" rtl="0" algn="l">
              <a:lnSpc>
                <a:spcPct val="90000"/>
              </a:lnSpc>
              <a:spcBef>
                <a:spcPts val="400"/>
              </a:spcBef>
              <a:spcAft>
                <a:spcPts val="0"/>
              </a:spcAft>
              <a:buSzPts val="2000"/>
              <a:buChar char="•"/>
            </a:pPr>
            <a:r>
              <a:rPr lang="en-US" sz="2000"/>
              <a:t>Implement functions/reflexes</a:t>
            </a:r>
            <a:endParaRPr/>
          </a:p>
          <a:p>
            <a:pPr indent="-228600" lvl="2" marL="1131888" rtl="0" algn="l">
              <a:lnSpc>
                <a:spcPct val="90000"/>
              </a:lnSpc>
              <a:spcBef>
                <a:spcPts val="400"/>
              </a:spcBef>
              <a:spcAft>
                <a:spcPts val="0"/>
              </a:spcAft>
              <a:buSzPts val="1800"/>
              <a:buChar char="•"/>
            </a:pPr>
            <a:r>
              <a:rPr lang="en-US" sz="1800"/>
              <a:t>No internal state</a:t>
            </a:r>
            <a:endParaRPr/>
          </a:p>
          <a:p>
            <a:pPr indent="-158750" lvl="1" marL="731838" rtl="0" algn="l">
              <a:lnSpc>
                <a:spcPct val="140000"/>
              </a:lnSpc>
              <a:spcBef>
                <a:spcPts val="400"/>
              </a:spcBef>
              <a:spcAft>
                <a:spcPts val="0"/>
              </a:spcAft>
              <a:buSzPts val="2000"/>
              <a:buNone/>
            </a:pPr>
            <a:r>
              <a:t/>
            </a:r>
            <a:endParaRPr sz="2000"/>
          </a:p>
          <a:p>
            <a:pPr indent="-158750" lvl="1" marL="731838" rtl="0" algn="l">
              <a:lnSpc>
                <a:spcPct val="90000"/>
              </a:lnSpc>
              <a:spcBef>
                <a:spcPts val="400"/>
              </a:spcBef>
              <a:spcAft>
                <a:spcPts val="0"/>
              </a:spcAft>
              <a:buSzPts val="2000"/>
              <a:buNone/>
            </a:pPr>
            <a:r>
              <a:t/>
            </a:r>
            <a:endParaRPr sz="2000"/>
          </a:p>
          <a:p>
            <a:pPr indent="-342900" lvl="0" marL="382588" rtl="0" algn="l">
              <a:lnSpc>
                <a:spcPct val="90000"/>
              </a:lnSpc>
              <a:spcBef>
                <a:spcPts val="500"/>
              </a:spcBef>
              <a:spcAft>
                <a:spcPts val="0"/>
              </a:spcAft>
              <a:buSzPts val="2400"/>
              <a:buChar char="•"/>
            </a:pPr>
            <a:r>
              <a:rPr lang="en-US" sz="2400"/>
              <a:t>Recurrent networks</a:t>
            </a:r>
            <a:endParaRPr/>
          </a:p>
          <a:p>
            <a:pPr indent="-285750" lvl="1" marL="731838" rtl="0" algn="l">
              <a:lnSpc>
                <a:spcPct val="90000"/>
              </a:lnSpc>
              <a:spcBef>
                <a:spcPts val="400"/>
              </a:spcBef>
              <a:spcAft>
                <a:spcPts val="0"/>
              </a:spcAft>
              <a:buSzPts val="2000"/>
              <a:buChar char="•"/>
            </a:pPr>
            <a:r>
              <a:rPr lang="en-US" sz="2000"/>
              <a:t>Directed cycles with delays</a:t>
            </a:r>
            <a:endParaRPr/>
          </a:p>
          <a:p>
            <a:pPr indent="-228600" lvl="2" marL="1131888" rtl="0" algn="l">
              <a:lnSpc>
                <a:spcPct val="90000"/>
              </a:lnSpc>
              <a:spcBef>
                <a:spcPts val="400"/>
              </a:spcBef>
              <a:spcAft>
                <a:spcPts val="0"/>
              </a:spcAft>
              <a:buSzPts val="1800"/>
              <a:buChar char="•"/>
            </a:pPr>
            <a:r>
              <a:rPr lang="en-US" sz="1800"/>
              <a:t>Internal state, like flip-flops</a:t>
            </a:r>
            <a:endParaRPr/>
          </a:p>
          <a:p>
            <a:pPr indent="-228600" lvl="2" marL="1131888" rtl="0" algn="l">
              <a:lnSpc>
                <a:spcPct val="90000"/>
              </a:lnSpc>
              <a:spcBef>
                <a:spcPts val="400"/>
              </a:spcBef>
              <a:spcAft>
                <a:spcPts val="0"/>
              </a:spcAft>
              <a:buSzPts val="1800"/>
              <a:buChar char="•"/>
            </a:pPr>
            <a:r>
              <a:rPr lang="en-US" sz="1800"/>
              <a:t>Dynamical systems</a:t>
            </a:r>
            <a:endParaRPr/>
          </a:p>
          <a:p>
            <a:pPr indent="-285750" lvl="1" marL="731838" rtl="0" algn="l">
              <a:lnSpc>
                <a:spcPct val="90000"/>
              </a:lnSpc>
              <a:spcBef>
                <a:spcPts val="400"/>
              </a:spcBef>
              <a:spcAft>
                <a:spcPts val="0"/>
              </a:spcAft>
              <a:buSzPts val="2000"/>
              <a:buChar char="•"/>
            </a:pPr>
            <a:r>
              <a:rPr lang="en-US" sz="2000"/>
              <a:t>Hopfield networks</a:t>
            </a:r>
            <a:endParaRPr/>
          </a:p>
          <a:p>
            <a:pPr indent="-228600" lvl="2" marL="1131888" rtl="0" algn="l">
              <a:lnSpc>
                <a:spcPct val="90000"/>
              </a:lnSpc>
              <a:spcBef>
                <a:spcPts val="400"/>
              </a:spcBef>
              <a:spcAft>
                <a:spcPts val="0"/>
              </a:spcAft>
              <a:buSzPts val="1800"/>
              <a:buChar char="•"/>
            </a:pPr>
            <a:r>
              <a:rPr lang="en-US" sz="1800"/>
              <a:t>LTUs w/ symmetric weights</a:t>
            </a:r>
            <a:endParaRPr/>
          </a:p>
          <a:p>
            <a:pPr indent="-228600" lvl="2" marL="1131888" rtl="0" algn="l">
              <a:lnSpc>
                <a:spcPct val="90000"/>
              </a:lnSpc>
              <a:spcBef>
                <a:spcPts val="400"/>
              </a:spcBef>
              <a:spcAft>
                <a:spcPts val="0"/>
              </a:spcAft>
              <a:buSzPts val="1800"/>
              <a:buChar char="•"/>
            </a:pPr>
            <a:r>
              <a:rPr lang="en-US" sz="1800"/>
              <a:t>Minimize overall energy</a:t>
            </a:r>
            <a:endParaRPr/>
          </a:p>
          <a:p>
            <a:pPr indent="-285750" lvl="1" marL="731838" rtl="0" algn="l">
              <a:lnSpc>
                <a:spcPct val="90000"/>
              </a:lnSpc>
              <a:spcBef>
                <a:spcPts val="400"/>
              </a:spcBef>
              <a:spcAft>
                <a:spcPts val="0"/>
              </a:spcAft>
              <a:buSzPts val="2000"/>
              <a:buChar char="•"/>
            </a:pPr>
            <a:r>
              <a:rPr lang="en-US" sz="2000"/>
              <a:t>Boltzmann machines</a:t>
            </a:r>
            <a:endParaRPr/>
          </a:p>
          <a:p>
            <a:pPr indent="-228600" lvl="2" marL="1131888" rtl="0" algn="l">
              <a:lnSpc>
                <a:spcPct val="90000"/>
              </a:lnSpc>
              <a:spcBef>
                <a:spcPts val="400"/>
              </a:spcBef>
              <a:spcAft>
                <a:spcPts val="0"/>
              </a:spcAft>
              <a:buSzPts val="1800"/>
              <a:buChar char="•"/>
            </a:pPr>
            <a:r>
              <a:rPr lang="en-US" sz="1800"/>
              <a:t>Stochastic, simulated annealing</a:t>
            </a:r>
            <a:endParaRPr/>
          </a:p>
        </p:txBody>
      </p:sp>
      <p:pic>
        <p:nvPicPr>
          <p:cNvPr descr="Picture 2" id="266" name="Google Shape;266;p9"/>
          <p:cNvPicPr preferRelativeResize="0"/>
          <p:nvPr/>
        </p:nvPicPr>
        <p:blipFill rotWithShape="1">
          <a:blip r:embed="rId3">
            <a:alphaModFix/>
          </a:blip>
          <a:srcRect b="0" l="0" r="0" t="0"/>
          <a:stretch/>
        </p:blipFill>
        <p:spPr>
          <a:xfrm>
            <a:off x="4381500" y="1393825"/>
            <a:ext cx="4762500" cy="2570163"/>
          </a:xfrm>
          <a:prstGeom prst="rect">
            <a:avLst/>
          </a:prstGeom>
          <a:noFill/>
          <a:ln>
            <a:noFill/>
          </a:ln>
        </p:spPr>
      </p:pic>
      <p:pic>
        <p:nvPicPr>
          <p:cNvPr descr="Picture 3" id="267" name="Google Shape;267;p9"/>
          <p:cNvPicPr preferRelativeResize="0"/>
          <p:nvPr/>
        </p:nvPicPr>
        <p:blipFill rotWithShape="1">
          <a:blip r:embed="rId4">
            <a:alphaModFix/>
          </a:blip>
          <a:srcRect b="0" l="0" r="0" t="0"/>
          <a:stretch/>
        </p:blipFill>
        <p:spPr>
          <a:xfrm>
            <a:off x="4648200" y="4113213"/>
            <a:ext cx="4495800" cy="2744787"/>
          </a:xfrm>
          <a:prstGeom prst="rect">
            <a:avLst/>
          </a:prstGeom>
          <a:noFill/>
          <a:ln>
            <a:noFill/>
          </a:ln>
        </p:spPr>
      </p:pic>
      <p:pic>
        <p:nvPicPr>
          <p:cNvPr id="268" name="Google Shape;268;p9"/>
          <p:cNvPicPr preferRelativeResize="0"/>
          <p:nvPr/>
        </p:nvPicPr>
        <p:blipFill rotWithShape="1">
          <a:blip r:embed="rId5">
            <a:alphaModFix/>
          </a:blip>
          <a:srcRect b="0" l="0" r="0" t="0"/>
          <a:stretch/>
        </p:blipFill>
        <p:spPr>
          <a:xfrm>
            <a:off x="1736725" y="2838450"/>
            <a:ext cx="2171700" cy="84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4" st="14"/>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I-Class">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Subtitle">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2014-08-21T17:02:53Z</dcterms:created>
  <dc:creator>Paolo Pirjanian</dc:creator>
</cp:coreProperties>
</file>